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64"/>
  </p:handoutMasterIdLst>
  <p:sldIdLst>
    <p:sldId id="286" r:id="rId3"/>
    <p:sldId id="266" r:id="rId4"/>
    <p:sldId id="259" r:id="rId5"/>
    <p:sldId id="404" r:id="rId6"/>
    <p:sldId id="267" r:id="rId7"/>
    <p:sldId id="270" r:id="rId9"/>
    <p:sldId id="308" r:id="rId10"/>
    <p:sldId id="403" r:id="rId11"/>
    <p:sldId id="295" r:id="rId12"/>
    <p:sldId id="309" r:id="rId13"/>
    <p:sldId id="310" r:id="rId14"/>
    <p:sldId id="311" r:id="rId15"/>
    <p:sldId id="327" r:id="rId16"/>
    <p:sldId id="329" r:id="rId17"/>
    <p:sldId id="402" r:id="rId18"/>
    <p:sldId id="330" r:id="rId19"/>
    <p:sldId id="296" r:id="rId20"/>
    <p:sldId id="484" r:id="rId21"/>
    <p:sldId id="345" r:id="rId22"/>
    <p:sldId id="346" r:id="rId23"/>
    <p:sldId id="347" r:id="rId24"/>
    <p:sldId id="348" r:id="rId25"/>
    <p:sldId id="350" r:id="rId26"/>
    <p:sldId id="351" r:id="rId27"/>
    <p:sldId id="352" r:id="rId28"/>
    <p:sldId id="353" r:id="rId29"/>
    <p:sldId id="355" r:id="rId30"/>
    <p:sldId id="469" r:id="rId31"/>
    <p:sldId id="470" r:id="rId32"/>
    <p:sldId id="472" r:id="rId33"/>
    <p:sldId id="475" r:id="rId34"/>
    <p:sldId id="478" r:id="rId35"/>
    <p:sldId id="479" r:id="rId36"/>
    <p:sldId id="480" r:id="rId37"/>
    <p:sldId id="482" r:id="rId38"/>
    <p:sldId id="297" r:id="rId39"/>
    <p:sldId id="473" r:id="rId40"/>
    <p:sldId id="359" r:id="rId41"/>
    <p:sldId id="362" r:id="rId42"/>
    <p:sldId id="363" r:id="rId43"/>
    <p:sldId id="378" r:id="rId44"/>
    <p:sldId id="379" r:id="rId45"/>
    <p:sldId id="380" r:id="rId46"/>
    <p:sldId id="381" r:id="rId47"/>
    <p:sldId id="385" r:id="rId48"/>
    <p:sldId id="386" r:id="rId49"/>
    <p:sldId id="387" r:id="rId50"/>
    <p:sldId id="388" r:id="rId51"/>
    <p:sldId id="389" r:id="rId52"/>
    <p:sldId id="391" r:id="rId53"/>
    <p:sldId id="392" r:id="rId54"/>
    <p:sldId id="393" r:id="rId55"/>
    <p:sldId id="395" r:id="rId56"/>
    <p:sldId id="396" r:id="rId57"/>
    <p:sldId id="399" r:id="rId58"/>
    <p:sldId id="398" r:id="rId59"/>
    <p:sldId id="400" r:id="rId60"/>
    <p:sldId id="401" r:id="rId61"/>
    <p:sldId id="474" r:id="rId62"/>
    <p:sldId id="291" r:id="rId6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2F8F"/>
    <a:srgbClr val="49FA26"/>
    <a:srgbClr val="C7CEE7"/>
    <a:srgbClr val="7CACDD"/>
    <a:srgbClr val="C6E8FB"/>
    <a:srgbClr val="FEDEEA"/>
    <a:srgbClr val="B0CDEA"/>
    <a:srgbClr val="8BB6E1"/>
    <a:srgbClr val="F3ECAA"/>
    <a:srgbClr val="ECD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handoutMaster" Target="handoutMasters/handoutMaster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0F353-F7E8-4941-BD64-EF8F0701127E}" type="doc">
      <dgm:prSet loTypeId="urn:microsoft.com/office/officeart/2005/8/layout/chevronAccent+Icon" loCatId="process" qsTypeId="urn:microsoft.com/office/officeart/2005/8/quickstyle/simple1#2" qsCatId="simple" csTypeId="urn:microsoft.com/office/officeart/2005/8/colors/colorful1#1" csCatId="colorful" phldr="1"/>
      <dgm:spPr/>
    </dgm:pt>
    <dgm:pt modelId="{203CACE6-F6DE-48AE-830D-1A008800C7B1}">
      <dgm:prSet phldrT="[Text]" custT="1"/>
      <dgm:spPr>
        <a:ln>
          <a:solidFill>
            <a:srgbClr val="C6E8FB"/>
          </a:solidFill>
        </a:ln>
      </dgm:spPr>
      <dgm:t>
        <a:bodyPr/>
        <a:lstStyle/>
        <a:p>
          <a:r>
            <a:rPr lang="en-US" sz="2000" b="1" dirty="0"/>
            <a:t>01</a:t>
          </a:r>
          <a:r>
            <a:rPr lang="en-US" sz="1800" dirty="0"/>
            <a:t> </a:t>
          </a:r>
          <a:r>
            <a:rPr lang="en-US" altLang="zh-CN" sz="18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b="1" dirty="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FEE06237-BAC6-46AA-B1E6-65505E66ED03}" cxnId="{BA0D51ED-E49C-41B2-9E28-A877FDCEA1EA}" type="parTrans">
      <dgm:prSet/>
      <dgm:spPr/>
      <dgm:t>
        <a:bodyPr/>
        <a:lstStyle/>
        <a:p>
          <a:endParaRPr lang="en-US"/>
        </a:p>
      </dgm:t>
    </dgm:pt>
    <dgm:pt modelId="{9E6DD113-1D46-4908-994F-750351396F7D}" cxnId="{BA0D51ED-E49C-41B2-9E28-A877FDCEA1EA}" type="sibTrans">
      <dgm:prSet/>
      <dgm:spPr/>
      <dgm:t>
        <a:bodyPr/>
        <a:lstStyle/>
        <a:p>
          <a:endParaRPr lang="en-US"/>
        </a:p>
      </dgm:t>
    </dgm:pt>
    <dgm:pt modelId="{D937A547-14F2-4AB8-8AA7-79A639AB3C25}">
      <dgm:prSet phldrT="[Text]" custT="1"/>
      <dgm:spPr>
        <a:ln>
          <a:solidFill>
            <a:srgbClr val="C7CEE7"/>
          </a:solidFill>
        </a:ln>
      </dgm:spPr>
      <dgm:t>
        <a:bodyPr/>
        <a:lstStyle/>
        <a:p>
          <a:r>
            <a:rPr lang="en-US" sz="2000" b="1" dirty="0"/>
            <a:t>02</a:t>
          </a:r>
          <a:r>
            <a:rPr lang="en-US" sz="1800" dirty="0"/>
            <a:t> </a:t>
          </a:r>
          <a:r>
            <a:rPr lang="en-US" altLang="zh-CN" sz="18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dirty="0"/>
        </a:p>
      </dgm:t>
    </dgm:pt>
    <dgm:pt modelId="{93593941-14C1-41B6-BBBF-C868B64B2F10}" cxnId="{529EDFE0-E838-4609-AE6A-CD0A17F513DB}" type="parTrans">
      <dgm:prSet/>
      <dgm:spPr/>
      <dgm:t>
        <a:bodyPr/>
        <a:lstStyle/>
        <a:p>
          <a:endParaRPr lang="en-US"/>
        </a:p>
      </dgm:t>
    </dgm:pt>
    <dgm:pt modelId="{A318038F-FEA4-4E33-93E6-DB465D9E4700}" cxnId="{529EDFE0-E838-4609-AE6A-CD0A17F513DB}" type="sibTrans">
      <dgm:prSet/>
      <dgm:spPr/>
      <dgm:t>
        <a:bodyPr/>
        <a:lstStyle/>
        <a:p>
          <a:endParaRPr lang="en-US"/>
        </a:p>
      </dgm:t>
    </dgm:pt>
    <dgm:pt modelId="{1862C4D3-772C-4190-9DEF-6C733EA09BD3}">
      <dgm:prSet phldrT="[Text]" custT="1"/>
      <dgm:spPr>
        <a:ln>
          <a:solidFill>
            <a:srgbClr val="FEDEEA"/>
          </a:solidFill>
        </a:ln>
      </dgm:spPr>
      <dgm:t>
        <a:bodyPr/>
        <a:lstStyle/>
        <a:p>
          <a:r>
            <a:rPr lang="en-US" sz="2000" b="1"/>
            <a:t>03</a:t>
          </a:r>
          <a:r>
            <a:rPr lang="en-US" sz="1800"/>
            <a:t> </a:t>
          </a:r>
          <a:r>
            <a:rPr lang="en-US" altLang="zh-CN" sz="1800" b="1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dirty="0"/>
        </a:p>
      </dgm:t>
    </dgm:pt>
    <dgm:pt modelId="{6E683BE1-2684-4DC5-A290-E44167D192E0}" cxnId="{C8558B2C-9464-467B-A11C-63F02E03B72B}" type="parTrans">
      <dgm:prSet/>
      <dgm:spPr/>
      <dgm:t>
        <a:bodyPr/>
        <a:lstStyle/>
        <a:p>
          <a:endParaRPr lang="en-US"/>
        </a:p>
      </dgm:t>
    </dgm:pt>
    <dgm:pt modelId="{67DC1E7B-E380-4951-9A8A-A09D20C1E8C3}" cxnId="{C8558B2C-9464-467B-A11C-63F02E03B72B}" type="sibTrans">
      <dgm:prSet/>
      <dgm:spPr/>
      <dgm:t>
        <a:bodyPr/>
        <a:lstStyle/>
        <a:p>
          <a:endParaRPr lang="en-US"/>
        </a:p>
      </dgm:t>
    </dgm:pt>
    <dgm:pt modelId="{5556D4E1-5037-4AE0-83B9-80641FF97C1C}">
      <dgm:prSet phldrT="[Text]" custT="1"/>
      <dgm:spPr>
        <a:ln>
          <a:solidFill>
            <a:srgbClr val="C7CEE7"/>
          </a:solidFill>
        </a:ln>
      </dgm:spPr>
      <dgm:t>
        <a:bodyPr/>
        <a:lstStyle/>
        <a:p>
          <a:r>
            <a:rPr lang="en-US" sz="2000" b="1" dirty="0" smtClean="0"/>
            <a:t>04</a:t>
          </a:r>
          <a:r>
            <a:rPr lang="en-US" sz="2000" dirty="0" smtClean="0"/>
            <a:t> </a:t>
          </a:r>
          <a:r>
            <a:rPr lang="en-US" altLang="zh-CN" sz="2000" b="1" dirty="0" smtClean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Enter subtitle</a:t>
          </a:r>
          <a:endParaRPr lang="en-US" sz="1800" b="0" dirty="0"/>
        </a:p>
      </dgm:t>
    </dgm:pt>
    <dgm:pt modelId="{BF54961F-55A9-4961-9FAA-C0AF39E7CB6E}" cxnId="{C15004C2-48F4-4498-9909-81F4E5C85B19}" type="parTrans">
      <dgm:prSet/>
      <dgm:spPr/>
      <dgm:t>
        <a:bodyPr/>
        <a:lstStyle/>
        <a:p>
          <a:endParaRPr lang="en-US"/>
        </a:p>
      </dgm:t>
    </dgm:pt>
    <dgm:pt modelId="{1D14C84F-8F1F-433E-8F69-D322A6DB4064}" cxnId="{C15004C2-48F4-4498-9909-81F4E5C85B19}" type="sibTrans">
      <dgm:prSet/>
      <dgm:spPr/>
      <dgm:t>
        <a:bodyPr/>
        <a:lstStyle/>
        <a:p>
          <a:endParaRPr lang="en-US"/>
        </a:p>
      </dgm:t>
    </dgm:pt>
    <dgm:pt modelId="{5317A9CE-4593-402C-A402-9716F5E4A405}" type="pres">
      <dgm:prSet presAssocID="{1640F353-F7E8-4941-BD64-EF8F0701127E}" presName="Name0" presStyleCnt="0">
        <dgm:presLayoutVars>
          <dgm:dir/>
          <dgm:resizeHandles val="exact"/>
        </dgm:presLayoutVars>
      </dgm:prSet>
      <dgm:spPr/>
    </dgm:pt>
    <dgm:pt modelId="{C9088823-8ECE-4D48-9ACC-E886D45C644A}" type="pres">
      <dgm:prSet presAssocID="{203CACE6-F6DE-48AE-830D-1A008800C7B1}" presName="composite" presStyleCnt="0"/>
      <dgm:spPr/>
    </dgm:pt>
    <dgm:pt modelId="{AD7E1BDE-724B-472D-9537-B71C400C60FE}" type="pres">
      <dgm:prSet presAssocID="{203CACE6-F6DE-48AE-830D-1A008800C7B1}" presName="bgChev" presStyleLbl="node1" presStyleIdx="0" presStyleCnt="4" custScaleY="127063"/>
      <dgm:spPr>
        <a:noFill/>
        <a:ln w="57150">
          <a:solidFill>
            <a:srgbClr val="C6E8FB"/>
          </a:solidFill>
        </a:ln>
      </dgm:spPr>
    </dgm:pt>
    <dgm:pt modelId="{4D1DEF0E-B0B9-450C-A47D-0EA8B0096437}" type="pres">
      <dgm:prSet presAssocID="{203CACE6-F6DE-48AE-830D-1A008800C7B1}" presName="txNode" presStyleLbl="fgAcc1" presStyleIdx="0" presStyleCnt="4" custLinFactNeighborY="543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99DF76-452D-498E-9ECE-0789D7F3914E}" type="pres">
      <dgm:prSet presAssocID="{9E6DD113-1D46-4908-994F-750351396F7D}" presName="compositeSpace" presStyleCnt="0"/>
      <dgm:spPr/>
    </dgm:pt>
    <dgm:pt modelId="{16FBB74F-0DD3-42D1-B82D-6C307C319EB2}" type="pres">
      <dgm:prSet presAssocID="{D937A547-14F2-4AB8-8AA7-79A639AB3C25}" presName="composite" presStyleCnt="0"/>
      <dgm:spPr/>
    </dgm:pt>
    <dgm:pt modelId="{EFEC1F53-4751-45C1-93E4-39BF8DDECF12}" type="pres">
      <dgm:prSet presAssocID="{D937A547-14F2-4AB8-8AA7-79A639AB3C25}" presName="bgChev" presStyleLbl="node1" presStyleIdx="1" presStyleCnt="4" custScaleY="127063"/>
      <dgm:spPr>
        <a:noFill/>
        <a:ln w="57150">
          <a:solidFill>
            <a:srgbClr val="C7CEE7"/>
          </a:solidFill>
        </a:ln>
      </dgm:spPr>
    </dgm:pt>
    <dgm:pt modelId="{09BB6051-32B2-4DC2-B2E6-3FAEE91F2A7C}" type="pres">
      <dgm:prSet presAssocID="{D937A547-14F2-4AB8-8AA7-79A639AB3C25}" presName="txNode" presStyleLbl="fgAcc1" presStyleIdx="1" presStyleCnt="4" custLinFactNeighborY="543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9097EC-F0EC-43B5-B432-467E0380E807}" type="pres">
      <dgm:prSet presAssocID="{A318038F-FEA4-4E33-93E6-DB465D9E4700}" presName="compositeSpace" presStyleCnt="0"/>
      <dgm:spPr/>
    </dgm:pt>
    <dgm:pt modelId="{9DFF6F86-7491-42BC-864F-D30EF7AE8F37}" type="pres">
      <dgm:prSet presAssocID="{1862C4D3-772C-4190-9DEF-6C733EA09BD3}" presName="composite" presStyleCnt="0"/>
      <dgm:spPr/>
    </dgm:pt>
    <dgm:pt modelId="{6AA0DA30-BC7A-4000-A1A4-1C1E4D7DE8F0}" type="pres">
      <dgm:prSet presAssocID="{1862C4D3-772C-4190-9DEF-6C733EA09BD3}" presName="bgChev" presStyleLbl="node1" presStyleIdx="2" presStyleCnt="4" custScaleY="127063"/>
      <dgm:spPr>
        <a:noFill/>
        <a:ln w="57150">
          <a:solidFill>
            <a:srgbClr val="FEDEEA"/>
          </a:solidFill>
        </a:ln>
      </dgm:spPr>
    </dgm:pt>
    <dgm:pt modelId="{CEED6912-A793-44F1-92A8-DD86243DA0E7}" type="pres">
      <dgm:prSet presAssocID="{1862C4D3-772C-4190-9DEF-6C733EA09BD3}" presName="txNode" presStyleLbl="fgAcc1" presStyleIdx="2" presStyleCnt="4" custLinFactNeighborY="543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D06CDB-400F-4152-AD72-78F4A1499A3E}" type="pres">
      <dgm:prSet presAssocID="{67DC1E7B-E380-4951-9A8A-A09D20C1E8C3}" presName="compositeSpace" presStyleCnt="0"/>
      <dgm:spPr/>
    </dgm:pt>
    <dgm:pt modelId="{8FF7921F-0814-41DF-B900-2A1B3D60106A}" type="pres">
      <dgm:prSet presAssocID="{5556D4E1-5037-4AE0-83B9-80641FF97C1C}" presName="composite" presStyleCnt="0"/>
      <dgm:spPr/>
    </dgm:pt>
    <dgm:pt modelId="{BAD4F697-914A-4B8B-A4EE-CB561F03C9C5}" type="pres">
      <dgm:prSet presAssocID="{5556D4E1-5037-4AE0-83B9-80641FF97C1C}" presName="bgChev" presStyleLbl="node1" presStyleIdx="3" presStyleCnt="4" custScaleY="127063"/>
      <dgm:spPr>
        <a:noFill/>
        <a:ln w="57150">
          <a:solidFill>
            <a:srgbClr val="7CACDD"/>
          </a:solidFill>
        </a:ln>
      </dgm:spPr>
    </dgm:pt>
    <dgm:pt modelId="{C64CCD65-D2AF-4239-8154-D1FCEF8F715D}" type="pres">
      <dgm:prSet presAssocID="{5556D4E1-5037-4AE0-83B9-80641FF97C1C}" presName="txNode" presStyleLbl="fgAcc1" presStyleIdx="3" presStyleCnt="4" custLinFactNeighborY="543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9860D18-1159-4518-AECD-13A1326383B2}" type="presOf" srcId="{D937A547-14F2-4AB8-8AA7-79A639AB3C25}" destId="{09BB6051-32B2-4DC2-B2E6-3FAEE91F2A7C}" srcOrd="0" destOrd="0" presId="urn:microsoft.com/office/officeart/2005/8/layout/chevronAccent+Icon"/>
    <dgm:cxn modelId="{08E4EDE9-CF25-406D-B3E1-C99A951B855E}" type="presOf" srcId="{203CACE6-F6DE-48AE-830D-1A008800C7B1}" destId="{4D1DEF0E-B0B9-450C-A47D-0EA8B0096437}" srcOrd="0" destOrd="0" presId="urn:microsoft.com/office/officeart/2005/8/layout/chevronAccent+Icon"/>
    <dgm:cxn modelId="{788DA402-49CE-45AD-BEFC-A30755FCE501}" type="presOf" srcId="{1862C4D3-772C-4190-9DEF-6C733EA09BD3}" destId="{CEED6912-A793-44F1-92A8-DD86243DA0E7}" srcOrd="0" destOrd="0" presId="urn:microsoft.com/office/officeart/2005/8/layout/chevronAccent+Icon"/>
    <dgm:cxn modelId="{C8558B2C-9464-467B-A11C-63F02E03B72B}" srcId="{1640F353-F7E8-4941-BD64-EF8F0701127E}" destId="{1862C4D3-772C-4190-9DEF-6C733EA09BD3}" srcOrd="2" destOrd="0" parTransId="{6E683BE1-2684-4DC5-A290-E44167D192E0}" sibTransId="{67DC1E7B-E380-4951-9A8A-A09D20C1E8C3}"/>
    <dgm:cxn modelId="{529EDFE0-E838-4609-AE6A-CD0A17F513DB}" srcId="{1640F353-F7E8-4941-BD64-EF8F0701127E}" destId="{D937A547-14F2-4AB8-8AA7-79A639AB3C25}" srcOrd="1" destOrd="0" parTransId="{93593941-14C1-41B6-BBBF-C868B64B2F10}" sibTransId="{A318038F-FEA4-4E33-93E6-DB465D9E4700}"/>
    <dgm:cxn modelId="{BA0D51ED-E49C-41B2-9E28-A877FDCEA1EA}" srcId="{1640F353-F7E8-4941-BD64-EF8F0701127E}" destId="{203CACE6-F6DE-48AE-830D-1A008800C7B1}" srcOrd="0" destOrd="0" parTransId="{FEE06237-BAC6-46AA-B1E6-65505E66ED03}" sibTransId="{9E6DD113-1D46-4908-994F-750351396F7D}"/>
    <dgm:cxn modelId="{F1E02836-0903-43EC-AE20-3A37879AD39A}" type="presOf" srcId="{1640F353-F7E8-4941-BD64-EF8F0701127E}" destId="{5317A9CE-4593-402C-A402-9716F5E4A405}" srcOrd="0" destOrd="0" presId="urn:microsoft.com/office/officeart/2005/8/layout/chevronAccent+Icon"/>
    <dgm:cxn modelId="{D0F97A22-78CE-49E0-851C-10172766B0F1}" type="presOf" srcId="{5556D4E1-5037-4AE0-83B9-80641FF97C1C}" destId="{C64CCD65-D2AF-4239-8154-D1FCEF8F715D}" srcOrd="0" destOrd="0" presId="urn:microsoft.com/office/officeart/2005/8/layout/chevronAccent+Icon"/>
    <dgm:cxn modelId="{C15004C2-48F4-4498-9909-81F4E5C85B19}" srcId="{1640F353-F7E8-4941-BD64-EF8F0701127E}" destId="{5556D4E1-5037-4AE0-83B9-80641FF97C1C}" srcOrd="3" destOrd="0" parTransId="{BF54961F-55A9-4961-9FAA-C0AF39E7CB6E}" sibTransId="{1D14C84F-8F1F-433E-8F69-D322A6DB4064}"/>
    <dgm:cxn modelId="{A9838D31-A4C4-4AF8-A4FF-C97D52FA7197}" type="presParOf" srcId="{5317A9CE-4593-402C-A402-9716F5E4A405}" destId="{C9088823-8ECE-4D48-9ACC-E886D45C644A}" srcOrd="0" destOrd="0" presId="urn:microsoft.com/office/officeart/2005/8/layout/chevronAccent+Icon"/>
    <dgm:cxn modelId="{C260633A-840F-406A-A10F-30F70CFDDEE7}" type="presParOf" srcId="{C9088823-8ECE-4D48-9ACC-E886D45C644A}" destId="{AD7E1BDE-724B-472D-9537-B71C400C60FE}" srcOrd="0" destOrd="0" presId="urn:microsoft.com/office/officeart/2005/8/layout/chevronAccent+Icon"/>
    <dgm:cxn modelId="{DA8B3CB5-1B6A-4A03-9D16-3A51E5749EAB}" type="presParOf" srcId="{C9088823-8ECE-4D48-9ACC-E886D45C644A}" destId="{4D1DEF0E-B0B9-450C-A47D-0EA8B0096437}" srcOrd="1" destOrd="0" presId="urn:microsoft.com/office/officeart/2005/8/layout/chevronAccent+Icon"/>
    <dgm:cxn modelId="{81F0AC01-ECD8-4B05-894B-185D2031C2F1}" type="presParOf" srcId="{5317A9CE-4593-402C-A402-9716F5E4A405}" destId="{5099DF76-452D-498E-9ECE-0789D7F3914E}" srcOrd="1" destOrd="0" presId="urn:microsoft.com/office/officeart/2005/8/layout/chevronAccent+Icon"/>
    <dgm:cxn modelId="{F5EE3441-9043-46BC-9B53-5DC2790BE19F}" type="presParOf" srcId="{5317A9CE-4593-402C-A402-9716F5E4A405}" destId="{16FBB74F-0DD3-42D1-B82D-6C307C319EB2}" srcOrd="2" destOrd="0" presId="urn:microsoft.com/office/officeart/2005/8/layout/chevronAccent+Icon"/>
    <dgm:cxn modelId="{92F63F49-B402-4C3C-96F0-09D9D3F86F4E}" type="presParOf" srcId="{16FBB74F-0DD3-42D1-B82D-6C307C319EB2}" destId="{EFEC1F53-4751-45C1-93E4-39BF8DDECF12}" srcOrd="0" destOrd="0" presId="urn:microsoft.com/office/officeart/2005/8/layout/chevronAccent+Icon"/>
    <dgm:cxn modelId="{2765F03F-259D-4927-94DE-FE4814762405}" type="presParOf" srcId="{16FBB74F-0DD3-42D1-B82D-6C307C319EB2}" destId="{09BB6051-32B2-4DC2-B2E6-3FAEE91F2A7C}" srcOrd="1" destOrd="0" presId="urn:microsoft.com/office/officeart/2005/8/layout/chevronAccent+Icon"/>
    <dgm:cxn modelId="{20314823-4346-49D5-8DA9-756333814A70}" type="presParOf" srcId="{5317A9CE-4593-402C-A402-9716F5E4A405}" destId="{7F9097EC-F0EC-43B5-B432-467E0380E807}" srcOrd="3" destOrd="0" presId="urn:microsoft.com/office/officeart/2005/8/layout/chevronAccent+Icon"/>
    <dgm:cxn modelId="{4D3CBC4B-94F3-4AF4-BEE3-1EEA8F026AAC}" type="presParOf" srcId="{5317A9CE-4593-402C-A402-9716F5E4A405}" destId="{9DFF6F86-7491-42BC-864F-D30EF7AE8F37}" srcOrd="4" destOrd="0" presId="urn:microsoft.com/office/officeart/2005/8/layout/chevronAccent+Icon"/>
    <dgm:cxn modelId="{79AFCD8E-5D34-48E9-A167-84DC296523A0}" type="presParOf" srcId="{9DFF6F86-7491-42BC-864F-D30EF7AE8F37}" destId="{6AA0DA30-BC7A-4000-A1A4-1C1E4D7DE8F0}" srcOrd="0" destOrd="0" presId="urn:microsoft.com/office/officeart/2005/8/layout/chevronAccent+Icon"/>
    <dgm:cxn modelId="{A58CA4D7-C11D-4CEB-8A23-6BC7FF073FF7}" type="presParOf" srcId="{9DFF6F86-7491-42BC-864F-D30EF7AE8F37}" destId="{CEED6912-A793-44F1-92A8-DD86243DA0E7}" srcOrd="1" destOrd="0" presId="urn:microsoft.com/office/officeart/2005/8/layout/chevronAccent+Icon"/>
    <dgm:cxn modelId="{0E7E0DEB-9232-4D43-AA55-97A94AF400EA}" type="presParOf" srcId="{5317A9CE-4593-402C-A402-9716F5E4A405}" destId="{B7D06CDB-400F-4152-AD72-78F4A1499A3E}" srcOrd="5" destOrd="0" presId="urn:microsoft.com/office/officeart/2005/8/layout/chevronAccent+Icon"/>
    <dgm:cxn modelId="{8C8911CE-B6E3-4CB6-B7EB-15E9E4FCC013}" type="presParOf" srcId="{5317A9CE-4593-402C-A402-9716F5E4A405}" destId="{8FF7921F-0814-41DF-B900-2A1B3D60106A}" srcOrd="6" destOrd="0" presId="urn:microsoft.com/office/officeart/2005/8/layout/chevronAccent+Icon"/>
    <dgm:cxn modelId="{CF3ACAE0-44AF-4604-820C-0D2939D6A0C5}" type="presParOf" srcId="{8FF7921F-0814-41DF-B900-2A1B3D60106A}" destId="{BAD4F697-914A-4B8B-A4EE-CB561F03C9C5}" srcOrd="0" destOrd="0" presId="urn:microsoft.com/office/officeart/2005/8/layout/chevronAccent+Icon"/>
    <dgm:cxn modelId="{341BF005-50F1-4515-BAA5-959DE2F11E60}" type="presParOf" srcId="{8FF7921F-0814-41DF-B900-2A1B3D60106A}" destId="{C64CCD65-D2AF-4239-8154-D1FCEF8F715D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hList6" loCatId="list" qsTypeId="urn:microsoft.com/office/officeart/2005/8/quickstyle/simple1#3" qsCatId="simple" csTypeId="urn:microsoft.com/office/officeart/2005/8/colors/colorful1#3" csCatId="colorful" phldr="1"/>
      <dgm:spPr/>
      <dgm:t>
        <a:bodyPr/>
        <a:lstStyle/>
        <a:p>
          <a:endParaRPr lang="en-US"/>
        </a:p>
      </dgm:t>
    </dgm:pt>
    <dgm:pt modelId="{42D71409-67F9-455C-8C6D-716D284AAA6B}">
      <dgm:prSet phldrT="[Text]" phldr="0" custT="1"/>
      <dgm:spPr>
        <a:solidFill>
          <a:srgbClr val="C6E8FB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LINEAR REGRESSION</a:t>
          </a:r>
          <a:r>
            <a:rPr lang="en-US" sz="1600" dirty="0">
              <a:solidFill>
                <a:schemeClr val="tx1"/>
              </a:solidFill>
            </a:rPr>
            <a:t/>
          </a:r>
          <a:endParaRPr lang="en-US" sz="1600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It </a:t>
          </a:r>
          <a:r>
            <a:rPr lang="en-US" sz="1600" b="1" dirty="0">
              <a:solidFill>
                <a:schemeClr val="tx1"/>
              </a:solidFill>
              <a:sym typeface="+mn-ea"/>
            </a:rPr>
            <a:t>is a linear approach to modeling the relationship between a scalar response (or dependent variable) and one or more explanatory variables (or independent variables).</a:t>
          </a:r>
          <a:r>
            <a:rPr lang="en-US" sz="1600" b="1" dirty="0">
              <a:solidFill>
                <a:schemeClr val="tx1"/>
              </a:solidFill>
              <a:sym typeface="+mn-ea"/>
            </a:rPr>
            <a:t/>
          </a:r>
          <a:endParaRPr lang="en-US" sz="1600" b="1" dirty="0">
            <a:solidFill>
              <a:schemeClr val="tx1"/>
            </a:solidFill>
            <a:sym typeface="+mn-ea"/>
          </a:endParaRPr>
        </a:p>
      </dgm:t>
    </dgm:pt>
    <dgm:pt modelId="{51680ED1-AF6E-4B28-AE94-92B0EFB0DF7D}" cxnId="{A5322B34-CC58-4F04-86AD-41856FDC3798}" type="parTrans">
      <dgm:prSet/>
      <dgm:spPr/>
      <dgm:t>
        <a:bodyPr/>
        <a:lstStyle/>
        <a:p>
          <a:endParaRPr lang="en-US"/>
        </a:p>
      </dgm:t>
    </dgm:pt>
    <dgm:pt modelId="{478B7D3C-9FB4-4BC6-90AC-49960560DECD}" cxnId="{A5322B34-CC58-4F04-86AD-41856FDC3798}" type="sibTrans">
      <dgm:prSet/>
      <dgm:spPr/>
      <dgm:t>
        <a:bodyPr/>
        <a:lstStyle/>
        <a:p>
          <a:endParaRPr lang="en-US"/>
        </a:p>
      </dgm:t>
    </dgm:pt>
    <dgm:pt modelId="{F66099B6-DBBD-4AB0-82D2-877B80F846F7}">
      <dgm:prSet phldrT="[Text]" phldr="0" custT="1"/>
      <dgm:spPr>
        <a:solidFill>
          <a:srgbClr val="C7CEE7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POLYNOMIAL REGRESSION</a:t>
          </a:r>
          <a:r>
            <a:rPr lang="en-US" sz="1600" dirty="0">
              <a:solidFill>
                <a:schemeClr val="tx1"/>
              </a:solidFill>
            </a:rPr>
            <a:t/>
          </a:r>
          <a:endParaRPr lang="en-US" sz="1600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  <a:sym typeface="+mn-ea"/>
            </a:rPr>
            <a:t>T</a:t>
          </a:r>
          <a:r>
            <a:rPr lang="en-US" sz="1600" b="1" dirty="0">
              <a:solidFill>
                <a:schemeClr val="tx1"/>
              </a:solidFill>
              <a:sym typeface="+mn-ea"/>
            </a:rPr>
            <a:t>he relationship between the independent variable x and dependent variable y is modeled as an nth degree </a:t>
          </a:r>
          <a:r>
            <a:rPr lang="en-US" sz="1600" b="1" dirty="0">
              <a:solidFill>
                <a:schemeClr val="tx1"/>
              </a:solidFill>
              <a:sym typeface="+mn-ea"/>
            </a:rPr>
            <a:t>polynomial</a:t>
          </a:r>
          <a:r>
            <a:rPr lang="en-US" sz="1600" b="1" dirty="0">
              <a:solidFill>
                <a:schemeClr val="tx1"/>
              </a:solidFill>
              <a:sym typeface="+mn-ea"/>
            </a:rPr>
            <a:t/>
          </a:r>
          <a:endParaRPr lang="en-US" sz="1600" b="1" dirty="0">
            <a:solidFill>
              <a:schemeClr val="tx1"/>
            </a:solidFill>
            <a:sym typeface="+mn-ea"/>
          </a:endParaRPr>
        </a:p>
      </dgm:t>
    </dgm:pt>
    <dgm:pt modelId="{B09C8BFB-F41C-4AC4-AB94-F216E3081C2D}" cxnId="{EC6B5121-AEDC-4359-9995-A4662FC64B4F}" type="parTrans">
      <dgm:prSet/>
      <dgm:spPr/>
      <dgm:t>
        <a:bodyPr/>
        <a:lstStyle/>
        <a:p>
          <a:endParaRPr lang="en-US"/>
        </a:p>
      </dgm:t>
    </dgm:pt>
    <dgm:pt modelId="{BC531B32-9B0E-482E-BF91-65C61F17168D}" cxnId="{EC6B5121-AEDC-4359-9995-A4662FC64B4F}" type="sibTrans">
      <dgm:prSet/>
      <dgm:spPr/>
      <dgm:t>
        <a:bodyPr/>
        <a:lstStyle/>
        <a:p>
          <a:endParaRPr lang="en-US"/>
        </a:p>
      </dgm:t>
    </dgm:pt>
    <dgm:pt modelId="{B6D9DE15-697B-42C2-B6A1-CE31260EED93}">
      <dgm:prSet phldrT="[Text]" phldr="0" custT="1"/>
      <dgm:spPr>
        <a:solidFill>
          <a:srgbClr val="B0CDEA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</a:rPr>
            <a:t>LOGISTIC REGRESSION</a:t>
          </a:r>
          <a:r>
            <a:rPr lang="en-US" sz="1600" b="1" dirty="0">
              <a:solidFill>
                <a:schemeClr val="tx1"/>
              </a:solidFill>
            </a:rPr>
            <a:t/>
          </a:r>
          <a:endParaRPr lang="en-US" sz="1600" b="1" dirty="0">
            <a:solidFill>
              <a:schemeClr val="tx1"/>
            </a:solidFill>
          </a:endParaRPr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dirty="0">
              <a:solidFill>
                <a:schemeClr val="tx1"/>
              </a:solidFill>
            </a:rPr>
            <a:t>It is used to describe data and to explain the relationship between one dependent binary variable and one or more nominal, ordinal, interval or ratio-level independent variables.</a:t>
          </a:r>
          <a:r>
            <a:rPr lang="en-US" sz="1600" b="1" dirty="0">
              <a:solidFill>
                <a:schemeClr val="tx1"/>
              </a:solidFill>
            </a:rPr>
            <a:t/>
          </a:r>
          <a:endParaRPr lang="en-US" sz="1600" b="1" dirty="0">
            <a:solidFill>
              <a:schemeClr val="tx1"/>
            </a:solidFill>
          </a:endParaRPr>
        </a:p>
      </dgm:t>
    </dgm:pt>
    <dgm:pt modelId="{EAC9FC21-5112-4CCF-8070-06ED15ED24ED}" cxnId="{45C3A4F0-9025-4A1B-859E-888861BB65AA}" type="parTrans">
      <dgm:prSet/>
      <dgm:spPr/>
      <dgm:t>
        <a:bodyPr/>
        <a:lstStyle/>
        <a:p>
          <a:endParaRPr lang="en-US"/>
        </a:p>
      </dgm:t>
    </dgm:pt>
    <dgm:pt modelId="{B605B681-1ACB-4650-8600-F9223ABDDC16}" cxnId="{45C3A4F0-9025-4A1B-859E-888861BB65AA}" type="sibTrans">
      <dgm:prSet/>
      <dgm:spPr/>
      <dgm:t>
        <a:bodyPr/>
        <a:lstStyle/>
        <a:p>
          <a:endParaRPr lang="en-US"/>
        </a:p>
      </dgm:t>
    </dgm:pt>
    <dgm:pt modelId="{F67F2219-96D3-4E6E-A07A-275700D2378E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2F40F8E-7E22-455B-AF89-1D773F948FA5}" type="pres">
      <dgm:prSet presAssocID="{42D71409-67F9-455C-8C6D-716D284AAA6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DE2E68-7B8F-4E39-8A40-09C5AA071CD2}" type="pres">
      <dgm:prSet presAssocID="{478B7D3C-9FB4-4BC6-90AC-49960560DECD}" presName="sibTrans" presStyleCnt="0"/>
      <dgm:spPr/>
    </dgm:pt>
    <dgm:pt modelId="{6AF79292-BB87-42FA-8526-3B5E849B28BE}" type="pres">
      <dgm:prSet presAssocID="{F66099B6-DBBD-4AB0-82D2-877B80F846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D581C8-D7E8-4C1A-A092-0CAB4A88B916}" type="pres">
      <dgm:prSet presAssocID="{BC531B32-9B0E-482E-BF91-65C61F17168D}" presName="sibTrans" presStyleCnt="0"/>
      <dgm:spPr/>
    </dgm:pt>
    <dgm:pt modelId="{D9DDF4F4-A50B-4176-8445-40D3020C5360}" type="pres">
      <dgm:prSet presAssocID="{B6D9DE15-697B-42C2-B6A1-CE31260EED9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5322B34-CC58-4F04-86AD-41856FDC3798}" srcId="{B9C32B05-62EA-407A-B21C-2310C7945705}" destId="{42D71409-67F9-455C-8C6D-716D284AAA6B}" srcOrd="0" destOrd="0" parTransId="{51680ED1-AF6E-4B28-AE94-92B0EFB0DF7D}" sibTransId="{478B7D3C-9FB4-4BC6-90AC-49960560DECD}"/>
    <dgm:cxn modelId="{EC6B5121-AEDC-4359-9995-A4662FC64B4F}" srcId="{B9C32B05-62EA-407A-B21C-2310C7945705}" destId="{F66099B6-DBBD-4AB0-82D2-877B80F846F7}" srcOrd="1" destOrd="0" parTransId="{B09C8BFB-F41C-4AC4-AB94-F216E3081C2D}" sibTransId="{BC531B32-9B0E-482E-BF91-65C61F17168D}"/>
    <dgm:cxn modelId="{45C3A4F0-9025-4A1B-859E-888861BB65AA}" srcId="{B9C32B05-62EA-407A-B21C-2310C7945705}" destId="{B6D9DE15-697B-42C2-B6A1-CE31260EED93}" srcOrd="2" destOrd="0" parTransId="{EAC9FC21-5112-4CCF-8070-06ED15ED24ED}" sibTransId="{B605B681-1ACB-4650-8600-F9223ABDDC16}"/>
    <dgm:cxn modelId="{67F49601-4515-4D28-BA26-E6539AEF0C5E}" type="presOf" srcId="{B9C32B05-62EA-407A-B21C-2310C7945705}" destId="{F67F2219-96D3-4E6E-A07A-275700D2378E}" srcOrd="0" destOrd="0" presId="urn:microsoft.com/office/officeart/2005/8/layout/hList6"/>
    <dgm:cxn modelId="{2225C1C4-BA81-4299-A5D7-8EA3471C7465}" type="presParOf" srcId="{F67F2219-96D3-4E6E-A07A-275700D2378E}" destId="{D2F40F8E-7E22-455B-AF89-1D773F948FA5}" srcOrd="0" destOrd="0" presId="urn:microsoft.com/office/officeart/2005/8/layout/hList6"/>
    <dgm:cxn modelId="{B9CB5CD1-2E56-4B86-AC45-31E166803080}" type="presOf" srcId="{42D71409-67F9-455C-8C6D-716D284AAA6B}" destId="{D2F40F8E-7E22-455B-AF89-1D773F948FA5}" srcOrd="0" destOrd="0" presId="urn:microsoft.com/office/officeart/2005/8/layout/hList6"/>
    <dgm:cxn modelId="{8D488904-9900-45AE-A690-C7A1128297C6}" type="presParOf" srcId="{F67F2219-96D3-4E6E-A07A-275700D2378E}" destId="{D4DE2E68-7B8F-4E39-8A40-09C5AA071CD2}" srcOrd="1" destOrd="0" presId="urn:microsoft.com/office/officeart/2005/8/layout/hList6"/>
    <dgm:cxn modelId="{F5B7FCFB-DAD6-41B9-9920-9752E19E5BFD}" type="presParOf" srcId="{F67F2219-96D3-4E6E-A07A-275700D2378E}" destId="{6AF79292-BB87-42FA-8526-3B5E849B28BE}" srcOrd="2" destOrd="0" presId="urn:microsoft.com/office/officeart/2005/8/layout/hList6"/>
    <dgm:cxn modelId="{E5171185-B152-4AB5-AD57-450605A24F76}" type="presOf" srcId="{F66099B6-DBBD-4AB0-82D2-877B80F846F7}" destId="{6AF79292-BB87-42FA-8526-3B5E849B28BE}" srcOrd="0" destOrd="0" presId="urn:microsoft.com/office/officeart/2005/8/layout/hList6"/>
    <dgm:cxn modelId="{54FCE110-A8A0-4172-8440-E5F73698539B}" type="presParOf" srcId="{F67F2219-96D3-4E6E-A07A-275700D2378E}" destId="{B1D581C8-D7E8-4C1A-A092-0CAB4A88B916}" srcOrd="3" destOrd="0" presId="urn:microsoft.com/office/officeart/2005/8/layout/hList6"/>
    <dgm:cxn modelId="{3CE0DEEB-8ABD-4853-9112-D97BBFAE346A}" type="presParOf" srcId="{F67F2219-96D3-4E6E-A07A-275700D2378E}" destId="{D9DDF4F4-A50B-4176-8445-40D3020C5360}" srcOrd="4" destOrd="0" presId="urn:microsoft.com/office/officeart/2005/8/layout/hList6"/>
    <dgm:cxn modelId="{B02BE99A-396A-4D3B-8ACC-F63994AFC1B4}" type="presOf" srcId="{B6D9DE15-697B-42C2-B6A1-CE31260EED93}" destId="{D9DDF4F4-A50B-4176-8445-40D3020C5360}" srcOrd="0" destOrd="0" presId="urn:microsoft.com/office/officeart/2005/8/layout/hList6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C32B05-62EA-407A-B21C-2310C7945705}" type="doc">
      <dgm:prSet loTypeId="urn:microsoft.com/office/officeart/2005/8/layout/venn3#1" loCatId="relationship" qsTypeId="urn:microsoft.com/office/officeart/2005/8/quickstyle/simple4#1" qsCatId="simple" csTypeId="urn:microsoft.com/office/officeart/2005/8/colors/colorful1#2" csCatId="colorful" phldr="1"/>
      <dgm:spPr/>
      <dgm:t>
        <a:bodyPr/>
        <a:lstStyle/>
        <a:p>
          <a:endParaRPr lang="en-US"/>
        </a:p>
      </dgm:t>
    </dgm:pt>
    <dgm:pt modelId="{8EA7219F-BDB2-48EB-9EEB-3133522D132E}">
      <dgm:prSet phldrT="[Text]" phldr="0" custT="0"/>
      <dgm:spPr>
        <a:solidFill>
          <a:srgbClr val="C6E8FB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>Linear reg</a:t>
          </a:r>
          <a:r>
            <a:rPr lang="en-US" dirty="0">
              <a:latin typeface="Microsoft YaHei Light" panose="020B0502040204020203" pitchFamily="34" charset="-122"/>
              <a:ea typeface="Microsoft YaHei Light" panose="020B0502040204020203" pitchFamily="34" charset="-122"/>
            </a:rPr>
            <a:t/>
          </a:r>
          <a:endParaRPr lang="en-US" dirty="0">
            <a:latin typeface="Microsoft YaHei Light" panose="020B0502040204020203" pitchFamily="34" charset="-122"/>
            <a:ea typeface="Microsoft YaHei Light" panose="020B0502040204020203" pitchFamily="34" charset="-122"/>
          </a:endParaRPr>
        </a:p>
      </dgm:t>
    </dgm:pt>
    <dgm:pt modelId="{3EE8403A-CB7C-4815-85BD-AEBCAEB71B37}" cxnId="{DCE27237-7522-46B4-BF6E-F9D1084D0923}" type="parTrans">
      <dgm:prSet/>
      <dgm:spPr/>
      <dgm:t>
        <a:bodyPr/>
        <a:lstStyle/>
        <a:p>
          <a:endParaRPr lang="en-US"/>
        </a:p>
      </dgm:t>
    </dgm:pt>
    <dgm:pt modelId="{C94B7947-85DC-4B21-BB99-DF8438356F98}" cxnId="{DCE27237-7522-46B4-BF6E-F9D1084D0923}" type="sibTrans">
      <dgm:prSet/>
      <dgm:spPr/>
      <dgm:t>
        <a:bodyPr/>
        <a:lstStyle/>
        <a:p>
          <a:endParaRPr lang="en-US"/>
        </a:p>
      </dgm:t>
    </dgm:pt>
    <dgm:pt modelId="{BCF868D5-DD7B-4299-AD81-5AB84E8AFA14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Accuracy:97.619</a:t>
          </a:r>
          <a:r>
            <a:rPr lang="en-US" dirty="0"/>
            <a:t/>
          </a:r>
          <a:endParaRPr lang="en-US" dirty="0"/>
        </a:p>
      </dgm:t>
    </dgm:pt>
    <dgm:pt modelId="{58B6103F-3F11-4D14-BBF4-96027ACBB303}" cxnId="{0AFDE146-4DF0-428D-93C5-FAE5809B9B2F}" type="parTrans">
      <dgm:prSet/>
      <dgm:spPr/>
    </dgm:pt>
    <dgm:pt modelId="{B6040509-101C-4EAD-952E-8D5B14BDF81F}" cxnId="{0AFDE146-4DF0-428D-93C5-FAE5809B9B2F}" type="sibTrans">
      <dgm:prSet/>
      <dgm:spPr/>
    </dgm:pt>
    <dgm:pt modelId="{54A10F5D-C417-4F97-8612-CE684295DDDD}">
      <dgm:prSet phldrT="[Text]" phldr="0" custT="0"/>
      <dgm:spPr>
        <a:solidFill>
          <a:srgbClr val="C7CEE7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Polynomial reg</a:t>
          </a:r>
          <a:endParaRPr lang="en-US" dirty="0"/>
        </a:p>
      </dgm:t>
    </dgm:pt>
    <dgm:pt modelId="{8ABDAA28-1E03-411B-BC21-8D931DE3C43E}" cxnId="{3117F51F-9665-4B7B-A82A-0D10AB37AD26}" type="parTrans">
      <dgm:prSet/>
      <dgm:spPr/>
      <dgm:t>
        <a:bodyPr/>
        <a:lstStyle/>
        <a:p>
          <a:endParaRPr lang="en-US"/>
        </a:p>
      </dgm:t>
    </dgm:pt>
    <dgm:pt modelId="{60811977-1F2E-41FC-8E06-EBD37DD18733}" cxnId="{3117F51F-9665-4B7B-A82A-0D10AB37AD26}" type="sibTrans">
      <dgm:prSet/>
      <dgm:spPr/>
      <dgm:t>
        <a:bodyPr/>
        <a:lstStyle/>
        <a:p>
          <a:endParaRPr lang="en-US"/>
        </a:p>
      </dgm:t>
    </dgm:pt>
    <dgm:pt modelId="{0350116B-1B11-4BFA-B6F9-D750BC3A961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Accuracy:97.473</a:t>
          </a:r>
          <a:r>
            <a:rPr lang="en-US" dirty="0"/>
            <a:t/>
          </a:r>
          <a:endParaRPr lang="en-US" dirty="0"/>
        </a:p>
      </dgm:t>
    </dgm:pt>
    <dgm:pt modelId="{13F2B99D-43E6-4FDC-98BF-71F8044A2ACC}" cxnId="{B17D17E5-5DCA-42B7-8B15-0FD65442CA58}" type="parTrans">
      <dgm:prSet/>
      <dgm:spPr/>
    </dgm:pt>
    <dgm:pt modelId="{5C547348-B7C2-4D31-A633-9BC394BDDB9E}" cxnId="{B17D17E5-5DCA-42B7-8B15-0FD65442CA58}" type="sibTrans">
      <dgm:prSet/>
      <dgm:spPr/>
    </dgm:pt>
    <dgm:pt modelId="{6AE49727-F1EE-4322-A9E8-6D8BD588DA28}">
      <dgm:prSet phldrT="[Text]" phldr="0" custT="0"/>
      <dgm:spPr>
        <a:solidFill>
          <a:srgbClr val="FEDEEA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Logistic reg</a:t>
          </a:r>
          <a:endParaRPr lang="en-US" dirty="0"/>
        </a:p>
      </dgm:t>
    </dgm:pt>
    <dgm:pt modelId="{A368C715-F314-40A5-8FB2-0D8C4609A5B2}" cxnId="{5E9C6264-D79A-41A9-A492-3B941E2D206B}" type="parTrans">
      <dgm:prSet/>
      <dgm:spPr/>
      <dgm:t>
        <a:bodyPr/>
        <a:lstStyle/>
        <a:p>
          <a:endParaRPr lang="en-US"/>
        </a:p>
      </dgm:t>
    </dgm:pt>
    <dgm:pt modelId="{8D800EE2-5FA9-4090-865F-475ED124815A}" cxnId="{5E9C6264-D79A-41A9-A492-3B941E2D206B}" type="sibTrans">
      <dgm:prSet/>
      <dgm:spPr/>
      <dgm:t>
        <a:bodyPr/>
        <a:lstStyle/>
        <a:p>
          <a:endParaRPr lang="en-US"/>
        </a:p>
      </dgm:t>
    </dgm:pt>
    <dgm:pt modelId="{22742B85-8517-4429-9F39-50181FCD6A6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/>
            <a:t>Accuracy:80.487</a:t>
          </a:r>
          <a:r>
            <a:rPr lang="en-US" dirty="0"/>
            <a:t/>
          </a:r>
          <a:endParaRPr lang="en-US" dirty="0"/>
        </a:p>
      </dgm:t>
    </dgm:pt>
    <dgm:pt modelId="{74DAE902-6114-4440-A879-6B5D35ED267E}" cxnId="{AD9E266E-9F62-49A3-AB73-FBEB833040F6}" type="parTrans">
      <dgm:prSet/>
      <dgm:spPr/>
    </dgm:pt>
    <dgm:pt modelId="{FABB867F-BDCC-4B31-B4B4-B6E14533993B}" cxnId="{AD9E266E-9F62-49A3-AB73-FBEB833040F6}" type="sibTrans">
      <dgm:prSet/>
      <dgm:spPr/>
    </dgm:pt>
    <dgm:pt modelId="{BB2E7D61-FAE1-4189-8B45-9FB5BB1C6D16}" type="pres">
      <dgm:prSet presAssocID="{B9C32B05-62EA-407A-B21C-2310C79457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841E8E3-F2DC-48FE-B8DB-BABB55C4BAF1}" type="pres">
      <dgm:prSet presAssocID="{8EA7219F-BDB2-48EB-9EEB-3133522D132E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7A579DC-FC4A-4F31-8918-6103F62FC75D}" type="pres">
      <dgm:prSet presAssocID="{C94B7947-85DC-4B21-BB99-DF8438356F98}" presName="space" presStyleCnt="0"/>
      <dgm:spPr/>
    </dgm:pt>
    <dgm:pt modelId="{E8C547DD-E668-4A3C-829E-AF9075B83A2E}" type="pres">
      <dgm:prSet presAssocID="{54A10F5D-C417-4F97-8612-CE684295DDDD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26630A-6FA8-42B7-8DA6-595C76856006}" type="pres">
      <dgm:prSet presAssocID="{60811977-1F2E-41FC-8E06-EBD37DD18733}" presName="space" presStyleCnt="0"/>
      <dgm:spPr/>
    </dgm:pt>
    <dgm:pt modelId="{05B8BB52-968D-4723-A65D-9E190D9B6E95}" type="pres">
      <dgm:prSet presAssocID="{6AE49727-F1EE-4322-A9E8-6D8BD588DA28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CE27237-7522-46B4-BF6E-F9D1084D0923}" srcId="{B9C32B05-62EA-407A-B21C-2310C7945705}" destId="{8EA7219F-BDB2-48EB-9EEB-3133522D132E}" srcOrd="0" destOrd="0" parTransId="{3EE8403A-CB7C-4815-85BD-AEBCAEB71B37}" sibTransId="{C94B7947-85DC-4B21-BB99-DF8438356F98}"/>
    <dgm:cxn modelId="{0AFDE146-4DF0-428D-93C5-FAE5809B9B2F}" srcId="{8EA7219F-BDB2-48EB-9EEB-3133522D132E}" destId="{BCF868D5-DD7B-4299-AD81-5AB84E8AFA14}" srcOrd="0" destOrd="0" parTransId="{58B6103F-3F11-4D14-BBF4-96027ACBB303}" sibTransId="{B6040509-101C-4EAD-952E-8D5B14BDF81F}"/>
    <dgm:cxn modelId="{3117F51F-9665-4B7B-A82A-0D10AB37AD26}" srcId="{B9C32B05-62EA-407A-B21C-2310C7945705}" destId="{54A10F5D-C417-4F97-8612-CE684295DDDD}" srcOrd="1" destOrd="0" parTransId="{8ABDAA28-1E03-411B-BC21-8D931DE3C43E}" sibTransId="{60811977-1F2E-41FC-8E06-EBD37DD18733}"/>
    <dgm:cxn modelId="{B17D17E5-5DCA-42B7-8B15-0FD65442CA58}" srcId="{54A10F5D-C417-4F97-8612-CE684295DDDD}" destId="{0350116B-1B11-4BFA-B6F9-D750BC3A961C}" srcOrd="0" destOrd="1" parTransId="{13F2B99D-43E6-4FDC-98BF-71F8044A2ACC}" sibTransId="{5C547348-B7C2-4D31-A633-9BC394BDDB9E}"/>
    <dgm:cxn modelId="{5E9C6264-D79A-41A9-A492-3B941E2D206B}" srcId="{B9C32B05-62EA-407A-B21C-2310C7945705}" destId="{6AE49727-F1EE-4322-A9E8-6D8BD588DA28}" srcOrd="2" destOrd="0" parTransId="{A368C715-F314-40A5-8FB2-0D8C4609A5B2}" sibTransId="{8D800EE2-5FA9-4090-865F-475ED124815A}"/>
    <dgm:cxn modelId="{AD9E266E-9F62-49A3-AB73-FBEB833040F6}" srcId="{6AE49727-F1EE-4322-A9E8-6D8BD588DA28}" destId="{22742B85-8517-4429-9F39-50181FCD6A6E}" srcOrd="0" destOrd="2" parTransId="{74DAE902-6114-4440-A879-6B5D35ED267E}" sibTransId="{FABB867F-BDCC-4B31-B4B4-B6E14533993B}"/>
    <dgm:cxn modelId="{71CF76ED-3172-43B1-82F4-E9F8009D1C85}" type="presOf" srcId="{B9C32B05-62EA-407A-B21C-2310C7945705}" destId="{BB2E7D61-FAE1-4189-8B45-9FB5BB1C6D16}" srcOrd="0" destOrd="0" presId="urn:microsoft.com/office/officeart/2005/8/layout/venn3#1"/>
    <dgm:cxn modelId="{4B46CCD7-97F3-4818-919C-766483A8B7BA}" type="presParOf" srcId="{BB2E7D61-FAE1-4189-8B45-9FB5BB1C6D16}" destId="{5841E8E3-F2DC-48FE-B8DB-BABB55C4BAF1}" srcOrd="0" destOrd="0" presId="urn:microsoft.com/office/officeart/2005/8/layout/venn3#1"/>
    <dgm:cxn modelId="{AC3FDD20-86C8-498A-AEE4-F5BADF4E89EC}" type="presOf" srcId="{8EA7219F-BDB2-48EB-9EEB-3133522D132E}" destId="{5841E8E3-F2DC-48FE-B8DB-BABB55C4BAF1}" srcOrd="0" destOrd="0" presId="urn:microsoft.com/office/officeart/2005/8/layout/venn3#1"/>
    <dgm:cxn modelId="{133608E8-BD19-41C1-86C3-81ED5946AD45}" type="presOf" srcId="{BCF868D5-DD7B-4299-AD81-5AB84E8AFA14}" destId="{5841E8E3-F2DC-48FE-B8DB-BABB55C4BAF1}" srcOrd="0" destOrd="1" presId="urn:microsoft.com/office/officeart/2005/8/layout/venn3#1"/>
    <dgm:cxn modelId="{4401A01C-4379-4E1A-906C-61264B0DB9F9}" type="presParOf" srcId="{BB2E7D61-FAE1-4189-8B45-9FB5BB1C6D16}" destId="{27A579DC-FC4A-4F31-8918-6103F62FC75D}" srcOrd="1" destOrd="0" presId="urn:microsoft.com/office/officeart/2005/8/layout/venn3#1"/>
    <dgm:cxn modelId="{D01CC513-5A24-4A1A-86BC-66A40382164E}" type="presParOf" srcId="{BB2E7D61-FAE1-4189-8B45-9FB5BB1C6D16}" destId="{E8C547DD-E668-4A3C-829E-AF9075B83A2E}" srcOrd="2" destOrd="0" presId="urn:microsoft.com/office/officeart/2005/8/layout/venn3#1"/>
    <dgm:cxn modelId="{7A494E4C-1E35-4483-A8B1-312A2B3C8C56}" type="presOf" srcId="{54A10F5D-C417-4F97-8612-CE684295DDDD}" destId="{E8C547DD-E668-4A3C-829E-AF9075B83A2E}" srcOrd="0" destOrd="0" presId="urn:microsoft.com/office/officeart/2005/8/layout/venn3#1"/>
    <dgm:cxn modelId="{13218D9E-87CE-4C2A-ABCA-E4F45E357B60}" type="presOf" srcId="{0350116B-1B11-4BFA-B6F9-D750BC3A961C}" destId="{E8C547DD-E668-4A3C-829E-AF9075B83A2E}" srcOrd="0" destOrd="1" presId="urn:microsoft.com/office/officeart/2005/8/layout/venn3#1"/>
    <dgm:cxn modelId="{D48F8FE0-7936-47B4-B410-EFCFD0544DDA}" type="presParOf" srcId="{BB2E7D61-FAE1-4189-8B45-9FB5BB1C6D16}" destId="{6B26630A-6FA8-42B7-8DA6-595C76856006}" srcOrd="3" destOrd="0" presId="urn:microsoft.com/office/officeart/2005/8/layout/venn3#1"/>
    <dgm:cxn modelId="{3C290F89-30FC-453C-A52D-36DB971C6DCC}" type="presParOf" srcId="{BB2E7D61-FAE1-4189-8B45-9FB5BB1C6D16}" destId="{05B8BB52-968D-4723-A65D-9E190D9B6E95}" srcOrd="4" destOrd="0" presId="urn:microsoft.com/office/officeart/2005/8/layout/venn3#1"/>
    <dgm:cxn modelId="{138109B4-3306-4474-86EE-E20D1A652E06}" type="presOf" srcId="{6AE49727-F1EE-4322-A9E8-6D8BD588DA28}" destId="{05B8BB52-968D-4723-A65D-9E190D9B6E95}" srcOrd="0" destOrd="0" presId="urn:microsoft.com/office/officeart/2005/8/layout/venn3#1"/>
    <dgm:cxn modelId="{35A1AC83-A244-4961-8DF9-612441B2F6EA}" type="presOf" srcId="{22742B85-8517-4429-9F39-50181FCD6A6E}" destId="{05B8BB52-968D-4723-A65D-9E190D9B6E95}" srcOrd="0" destOrd="1" presId="urn:microsoft.com/office/officeart/2005/8/layout/venn3#1"/>
  </dgm:cxnLst>
  <dgm:bg>
    <a:noFill/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7E1BDE-724B-472D-9537-B71C400C60FE}">
      <dsp:nvSpPr>
        <dsp:cNvPr id="0" name=""/>
        <dsp:cNvSpPr/>
      </dsp:nvSpPr>
      <dsp:spPr>
        <a:xfrm>
          <a:off x="3856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C6E8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EF0E-B0B9-450C-A47D-0EA8B0096437}">
      <dsp:nvSpPr>
        <dsp:cNvPr id="0" name=""/>
        <dsp:cNvSpPr/>
      </dsp:nvSpPr>
      <dsp:spPr>
        <a:xfrm>
          <a:off x="487837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6E8F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01</a:t>
          </a:r>
          <a:r>
            <a:rPr lang="en-US" sz="1800" kern="1200" dirty="0"/>
            <a:t> </a:t>
          </a:r>
          <a:r>
            <a:rPr lang="en-US" altLang="zh-CN" sz="18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b="1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08356" y="2218207"/>
        <a:ext cx="1491568" cy="659524"/>
      </dsp:txXfrm>
    </dsp:sp>
    <dsp:sp modelId="{EFEC1F53-4751-45C1-93E4-39BF8DDECF12}">
      <dsp:nvSpPr>
        <dsp:cNvPr id="0" name=""/>
        <dsp:cNvSpPr/>
      </dsp:nvSpPr>
      <dsp:spPr>
        <a:xfrm>
          <a:off x="2076908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BB6051-32B2-4DC2-B2E6-3FAEE91F2A7C}">
      <dsp:nvSpPr>
        <dsp:cNvPr id="0" name=""/>
        <dsp:cNvSpPr/>
      </dsp:nvSpPr>
      <dsp:spPr>
        <a:xfrm>
          <a:off x="2560889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02</a:t>
          </a:r>
          <a:r>
            <a:rPr lang="en-US" sz="1800" kern="1200" dirty="0"/>
            <a:t> </a:t>
          </a:r>
          <a:r>
            <a:rPr lang="en-US" altLang="zh-CN" sz="18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kern="1200" dirty="0"/>
        </a:p>
      </dsp:txBody>
      <dsp:txXfrm>
        <a:off x="2581408" y="2218207"/>
        <a:ext cx="1491568" cy="659524"/>
      </dsp:txXfrm>
    </dsp:sp>
    <dsp:sp modelId="{6AA0DA30-BC7A-4000-A1A4-1C1E4D7DE8F0}">
      <dsp:nvSpPr>
        <dsp:cNvPr id="0" name=""/>
        <dsp:cNvSpPr/>
      </dsp:nvSpPr>
      <dsp:spPr>
        <a:xfrm>
          <a:off x="4149960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FEDEE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D6912-A793-44F1-92A8-DD86243DA0E7}">
      <dsp:nvSpPr>
        <dsp:cNvPr id="0" name=""/>
        <dsp:cNvSpPr/>
      </dsp:nvSpPr>
      <dsp:spPr>
        <a:xfrm>
          <a:off x="4633941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EDEE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/>
            <a:t>03</a:t>
          </a:r>
          <a:r>
            <a:rPr lang="en-US" sz="1800" kern="1200"/>
            <a:t> </a:t>
          </a:r>
          <a:r>
            <a:rPr lang="en-US" altLang="zh-CN" sz="1800" b="1" kern="120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kern="1200" dirty="0"/>
        </a:p>
      </dsp:txBody>
      <dsp:txXfrm>
        <a:off x="4654460" y="2218207"/>
        <a:ext cx="1491568" cy="659524"/>
      </dsp:txXfrm>
    </dsp:sp>
    <dsp:sp modelId="{BAD4F697-914A-4B8B-A4EE-CB561F03C9C5}">
      <dsp:nvSpPr>
        <dsp:cNvPr id="0" name=""/>
        <dsp:cNvSpPr/>
      </dsp:nvSpPr>
      <dsp:spPr>
        <a:xfrm>
          <a:off x="6223012" y="1546750"/>
          <a:ext cx="1814928" cy="890155"/>
        </a:xfrm>
        <a:prstGeom prst="chevron">
          <a:avLst>
            <a:gd name="adj" fmla="val 40000"/>
          </a:avLst>
        </a:prstGeom>
        <a:noFill/>
        <a:ln w="57150" cap="flat" cmpd="sng" algn="ctr">
          <a:solidFill>
            <a:srgbClr val="7CACD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CCD65-D2AF-4239-8154-D1FCEF8F715D}">
      <dsp:nvSpPr>
        <dsp:cNvPr id="0" name=""/>
        <dsp:cNvSpPr/>
      </dsp:nvSpPr>
      <dsp:spPr>
        <a:xfrm>
          <a:off x="6706993" y="2197688"/>
          <a:ext cx="1532606" cy="7005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7CEE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04</a:t>
          </a:r>
          <a:r>
            <a:rPr lang="en-US" sz="2000" kern="1200" dirty="0" smtClean="0"/>
            <a:t> </a:t>
          </a:r>
          <a:r>
            <a:rPr lang="en-US" altLang="zh-CN" sz="2000" b="1" kern="1200" dirty="0" smtClean="0">
              <a:latin typeface="微软雅黑 Light" panose="020B0502040204020203" pitchFamily="34" charset="-122"/>
              <a:ea typeface="微软雅黑 Light" panose="020B0502040204020203" pitchFamily="34" charset="-122"/>
            </a:rPr>
            <a:t>Enter subtitle</a:t>
          </a:r>
          <a:endParaRPr lang="en-US" sz="1800" b="0" kern="1200" dirty="0"/>
        </a:p>
      </dsp:txBody>
      <dsp:txXfrm>
        <a:off x="6727512" y="2218207"/>
        <a:ext cx="1491568" cy="6595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40F8E-7E22-455B-AF89-1D773F948FA5}">
      <dsp:nvSpPr>
        <dsp:cNvPr id="0" name=""/>
        <dsp:cNvSpPr/>
      </dsp:nvSpPr>
      <dsp:spPr>
        <a:xfrm rot="16200000">
          <a:off x="-1216105" y="1217928"/>
          <a:ext cx="4225018" cy="1789160"/>
        </a:xfrm>
        <a:prstGeom prst="flowChartManualOperation">
          <a:avLst/>
        </a:prstGeom>
        <a:solidFill>
          <a:srgbClr val="C6E8F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Enter title</a:t>
          </a:r>
          <a:endParaRPr lang="en-US" sz="24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</dsp:txBody>
      <dsp:txXfrm rot="5400000">
        <a:off x="1824" y="845003"/>
        <a:ext cx="1789160" cy="2535010"/>
      </dsp:txXfrm>
    </dsp:sp>
    <dsp:sp modelId="{6AF79292-BB87-42FA-8526-3B5E849B28BE}">
      <dsp:nvSpPr>
        <dsp:cNvPr id="0" name=""/>
        <dsp:cNvSpPr/>
      </dsp:nvSpPr>
      <dsp:spPr>
        <a:xfrm rot="16200000">
          <a:off x="707242" y="1217928"/>
          <a:ext cx="4225018" cy="1789160"/>
        </a:xfrm>
        <a:prstGeom prst="flowChartManualOperation">
          <a:avLst/>
        </a:prstGeom>
        <a:solidFill>
          <a:srgbClr val="C7CEE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</dsp:txBody>
      <dsp:txXfrm rot="5400000">
        <a:off x="1925171" y="845003"/>
        <a:ext cx="1789160" cy="2535010"/>
      </dsp:txXfrm>
    </dsp:sp>
    <dsp:sp modelId="{D9DDF4F4-A50B-4176-8445-40D3020C5360}">
      <dsp:nvSpPr>
        <dsp:cNvPr id="0" name=""/>
        <dsp:cNvSpPr/>
      </dsp:nvSpPr>
      <dsp:spPr>
        <a:xfrm rot="16200000">
          <a:off x="2630590" y="1217928"/>
          <a:ext cx="4225018" cy="1789160"/>
        </a:xfrm>
        <a:prstGeom prst="flowChartManualOperation">
          <a:avLst/>
        </a:prstGeom>
        <a:solidFill>
          <a:srgbClr val="B0CDE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b="1" kern="1200" dirty="0"/>
        </a:p>
      </dsp:txBody>
      <dsp:txXfrm rot="5400000">
        <a:off x="3848519" y="845003"/>
        <a:ext cx="1789160" cy="2535010"/>
      </dsp:txXfrm>
    </dsp:sp>
    <dsp:sp modelId="{2561F953-EB9E-4037-8B6C-B7AC8AD7244D}">
      <dsp:nvSpPr>
        <dsp:cNvPr id="0" name=""/>
        <dsp:cNvSpPr/>
      </dsp:nvSpPr>
      <dsp:spPr>
        <a:xfrm rot="16200000">
          <a:off x="4553938" y="1217928"/>
          <a:ext cx="4225018" cy="1789160"/>
        </a:xfrm>
        <a:prstGeom prst="flowChartManualOperation">
          <a:avLst/>
        </a:prstGeom>
        <a:solidFill>
          <a:srgbClr val="7CACD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Enter title</a:t>
          </a:r>
          <a:endParaRPr lang="en-US" sz="24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smtClean="0"/>
            <a:t>Enter text here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Enter text here</a:t>
          </a:r>
          <a:endParaRPr lang="en-US" sz="1600" kern="1200" dirty="0"/>
        </a:p>
      </dsp:txBody>
      <dsp:txXfrm rot="5400000">
        <a:off x="5771867" y="845003"/>
        <a:ext cx="1789160" cy="2535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1E8E3-F2DC-48FE-B8DB-BABB55C4BAF1}">
      <dsp:nvSpPr>
        <dsp:cNvPr id="0" name=""/>
        <dsp:cNvSpPr/>
      </dsp:nvSpPr>
      <dsp:spPr>
        <a:xfrm>
          <a:off x="2381" y="938401"/>
          <a:ext cx="2389187" cy="2389187"/>
        </a:xfrm>
        <a:prstGeom prst="ellipse">
          <a:avLst/>
        </a:prstGeom>
        <a:solidFill>
          <a:srgbClr val="C6E8FB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</a:rPr>
            <a:t>Enter text</a:t>
          </a:r>
          <a:endParaRPr lang="en-US" sz="1600" kern="1200" dirty="0">
            <a:latin typeface="微软雅黑 Light" panose="020B0502040204020203" pitchFamily="34" charset="-122"/>
            <a:ea typeface="微软雅黑 Light" panose="020B0502040204020203" pitchFamily="34" charset="-122"/>
          </a:endParaRP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352269" y="1288289"/>
        <a:ext cx="1689411" cy="1689411"/>
      </dsp:txXfrm>
    </dsp:sp>
    <dsp:sp modelId="{E8C547DD-E668-4A3C-829E-AF9075B83A2E}">
      <dsp:nvSpPr>
        <dsp:cNvPr id="0" name=""/>
        <dsp:cNvSpPr/>
      </dsp:nvSpPr>
      <dsp:spPr>
        <a:xfrm>
          <a:off x="1913731" y="938401"/>
          <a:ext cx="2389187" cy="2389187"/>
        </a:xfrm>
        <a:prstGeom prst="ellipse">
          <a:avLst/>
        </a:prstGeom>
        <a:solidFill>
          <a:srgbClr val="C7CEE7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2263619" y="1288289"/>
        <a:ext cx="1689411" cy="1689411"/>
      </dsp:txXfrm>
    </dsp:sp>
    <dsp:sp modelId="{05B8BB52-968D-4723-A65D-9E190D9B6E95}">
      <dsp:nvSpPr>
        <dsp:cNvPr id="0" name=""/>
        <dsp:cNvSpPr/>
      </dsp:nvSpPr>
      <dsp:spPr>
        <a:xfrm>
          <a:off x="3825081" y="938401"/>
          <a:ext cx="2389187" cy="2389187"/>
        </a:xfrm>
        <a:prstGeom prst="ellipse">
          <a:avLst/>
        </a:prstGeom>
        <a:solidFill>
          <a:srgbClr val="FEDEE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4174969" y="1288289"/>
        <a:ext cx="1689411" cy="1689411"/>
      </dsp:txXfrm>
    </dsp:sp>
    <dsp:sp modelId="{A51985FB-4B06-4AD0-BDC3-DCEA7F415993}">
      <dsp:nvSpPr>
        <dsp:cNvPr id="0" name=""/>
        <dsp:cNvSpPr/>
      </dsp:nvSpPr>
      <dsp:spPr>
        <a:xfrm>
          <a:off x="5736431" y="938401"/>
          <a:ext cx="2389187" cy="2389187"/>
        </a:xfrm>
        <a:prstGeom prst="ellipse">
          <a:avLst/>
        </a:prstGeom>
        <a:solidFill>
          <a:srgbClr val="7CACD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1485" tIns="25400" rIns="131485" bIns="25400" numCol="1" spcCol="1270" anchor="ctr" anchorCtr="1">
          <a:noAutofit/>
        </a:bodyPr>
        <a:lstStyle/>
        <a:p>
          <a:pPr lvl="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title
</a:t>
          </a:r>
          <a:endParaRPr lang="en-US" sz="20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>
              <a:latin typeface="Calibri" panose="020F0502020204030204" charset="0"/>
              <a:ea typeface="Calibri" panose="020F0502020204030204" charset="0"/>
              <a:sym typeface="+mn-ea"/>
            </a:rPr>
            <a:t>Enter text</a:t>
          </a:r>
          <a:endParaRPr lang="en-US" sz="1600" kern="1200" dirty="0"/>
        </a:p>
      </dsp:txBody>
      <dsp:txXfrm>
        <a:off x="6086319" y="1288289"/>
        <a:ext cx="1689411" cy="1689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type="chevron" r:blip="" rot="180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#1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#1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3C3206B-DB51-45A7-89D5-67F7A72800E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8F6C3297-7E6E-4DBB-95D0-249531B1D15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1938" r="39058" b="31669"/>
          <a:stretch>
            <a:fillRect/>
          </a:stretch>
        </p:blipFill>
        <p:spPr>
          <a:xfrm>
            <a:off x="0" y="4514711"/>
            <a:ext cx="3723860" cy="2343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21938" t="-24800" r="34339" b="31669"/>
          <a:stretch>
            <a:fillRect/>
          </a:stretch>
        </p:blipFill>
        <p:spPr>
          <a:xfrm flipH="1" flipV="1">
            <a:off x="8017565" y="0"/>
            <a:ext cx="4174434" cy="3193774"/>
          </a:xfrm>
          <a:prstGeom prst="rtTriangle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9344" t="40095" r="20704"/>
          <a:stretch>
            <a:fillRect/>
          </a:stretch>
        </p:blipFill>
        <p:spPr>
          <a:xfrm rot="16200000">
            <a:off x="-1076737" y="1076737"/>
            <a:ext cx="6858001" cy="47045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12083" r="39058" b="31669"/>
          <a:stretch>
            <a:fillRect/>
          </a:stretch>
        </p:blipFill>
        <p:spPr>
          <a:xfrm>
            <a:off x="0" y="1709738"/>
            <a:ext cx="10235821" cy="51418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4827" t="40095" r="6371"/>
          <a:stretch>
            <a:fillRect/>
          </a:stretch>
        </p:blipFill>
        <p:spPr>
          <a:xfrm>
            <a:off x="0" y="0"/>
            <a:ext cx="12192000" cy="47045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F60FE4C-8BC5-4E7D-BC61-AB719A8D03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206CE49A-F9CE-43B4-BEDE-E66C637EB2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362710" y="1605915"/>
            <a:ext cx="1006983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latin typeface="Calibri" panose="020F0502020204030204" charset="0"/>
                <a:ea typeface="Calibri" panose="020F0502020204030204" charset="0"/>
              </a:rPr>
              <a:t>AIML PROJECT</a:t>
            </a:r>
            <a:endParaRPr lang="en-US" altLang="zh-CN" sz="8000" b="1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600" y="5060315"/>
            <a:ext cx="25393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Calibri" panose="020F0502020204030204" charset="0"/>
                <a:ea typeface="Calibri" panose="020F0502020204030204" charset="0"/>
              </a:rPr>
              <a:t>MADE BY </a:t>
            </a:r>
            <a:endParaRPr lang="en-US" altLang="zh-CN" sz="2000" dirty="0">
              <a:latin typeface="Calibri" panose="020F0502020204030204" charset="0"/>
              <a:ea typeface="Calibri" panose="020F0502020204030204" charset="0"/>
            </a:endParaRPr>
          </a:p>
          <a:p>
            <a:pPr algn="ctr"/>
            <a:r>
              <a:rPr lang="en-US" altLang="zh-CN" sz="2000" dirty="0">
                <a:latin typeface="Calibri" panose="020F0502020204030204" charset="0"/>
                <a:ea typeface="Calibri" panose="020F0502020204030204" charset="0"/>
              </a:rPr>
              <a:t>PALAK DHINGRA 18CSU151</a:t>
            </a:r>
            <a:endParaRPr lang="en-US" altLang="zh-CN" sz="20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148965" y="3293110"/>
            <a:ext cx="71456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4400"/>
              <a:t>AUTOMOBILE DATASET</a:t>
            </a:r>
            <a:endParaRPr 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420"/>
            <a:ext cx="10515600" cy="941070"/>
          </a:xfrm>
        </p:spPr>
        <p:txBody>
          <a:bodyPr/>
          <a:p>
            <a:pPr algn="ctr"/>
            <a:r>
              <a:rPr lang="en-US" b="1"/>
              <a:t>HISTOGRAMS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12512" t="29823" r="15306" b="12143"/>
          <a:stretch>
            <a:fillRect/>
          </a:stretch>
        </p:blipFill>
        <p:spPr>
          <a:xfrm>
            <a:off x="1235075" y="4011930"/>
            <a:ext cx="9722485" cy="266192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rcRect l="11520" t="45237" r="10809" b="7288"/>
          <a:stretch>
            <a:fillRect/>
          </a:stretch>
        </p:blipFill>
        <p:spPr>
          <a:xfrm>
            <a:off x="1235075" y="1305560"/>
            <a:ext cx="9722485" cy="27063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8035"/>
          </a:xfrm>
        </p:spPr>
        <p:txBody>
          <a:bodyPr/>
          <a:p>
            <a:pPr algn="ctr"/>
            <a:r>
              <a:rPr lang="en-US" b="1"/>
              <a:t>BARGRAPHS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132" t="36974" r="26556" b="22084"/>
          <a:stretch>
            <a:fillRect/>
          </a:stretch>
        </p:blipFill>
        <p:spPr>
          <a:xfrm>
            <a:off x="1915160" y="1362075"/>
            <a:ext cx="8756015" cy="26612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284" t="46239" r="26850" b="11315"/>
          <a:stretch>
            <a:fillRect/>
          </a:stretch>
        </p:blipFill>
        <p:spPr>
          <a:xfrm>
            <a:off x="1654810" y="4023360"/>
            <a:ext cx="9016365" cy="270573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9577" t="24494" r="11666" b="4531"/>
          <a:stretch>
            <a:fillRect/>
          </a:stretch>
        </p:blipFill>
        <p:spPr>
          <a:xfrm>
            <a:off x="1186815" y="1167765"/>
            <a:ext cx="10067925" cy="51003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BOX PLOT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782" t="26952" r="6107" b="6260"/>
          <a:stretch>
            <a:fillRect/>
          </a:stretch>
        </p:blipFill>
        <p:spPr>
          <a:xfrm>
            <a:off x="38735" y="2094865"/>
            <a:ext cx="6992620" cy="366331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398" t="26762" r="34486" b="12826"/>
          <a:stretch>
            <a:fillRect/>
          </a:stretch>
        </p:blipFill>
        <p:spPr>
          <a:xfrm>
            <a:off x="7517130" y="2094865"/>
            <a:ext cx="4470400" cy="366268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65505" y="536575"/>
            <a:ext cx="10515600" cy="1325563"/>
          </a:xfrm>
        </p:spPr>
        <p:txBody>
          <a:bodyPr/>
          <a:p>
            <a:pPr algn="ctr"/>
            <a:r>
              <a:rPr lang="en-US" b="1"/>
              <a:t>HEATMAP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1801" t="24112" r="5686" b="5864"/>
          <a:stretch>
            <a:fillRect/>
          </a:stretch>
        </p:blipFill>
        <p:spPr>
          <a:xfrm>
            <a:off x="1101725" y="3352800"/>
            <a:ext cx="9894570" cy="334073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659" t="25681" r="5342" b="48376"/>
          <a:stretch>
            <a:fillRect/>
          </a:stretch>
        </p:blipFill>
        <p:spPr>
          <a:xfrm>
            <a:off x="1206500" y="1862455"/>
            <a:ext cx="9833610" cy="152527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Pair plot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3836" t="24657" r="36005" b="6366"/>
          <a:stretch>
            <a:fillRect/>
          </a:stretch>
        </p:blipFill>
        <p:spPr>
          <a:xfrm>
            <a:off x="2507615" y="2190115"/>
            <a:ext cx="6827520" cy="425323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65097" r="5699" b="21408"/>
          <a:stretch>
            <a:fillRect/>
          </a:stretch>
        </p:blipFill>
        <p:spPr>
          <a:xfrm>
            <a:off x="1766570" y="1177925"/>
            <a:ext cx="9076690" cy="8464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SCATTER PLOT</a:t>
            </a:r>
            <a:endParaRPr lang="en-US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131" t="29535" r="5005" b="9018"/>
          <a:stretch>
            <a:fillRect/>
          </a:stretch>
        </p:blipFill>
        <p:spPr>
          <a:xfrm>
            <a:off x="992505" y="1691005"/>
            <a:ext cx="10596245" cy="447230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03.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REGRESSION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Linear regression, Polynomial regression, Logistic regression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2"/>
          <p:cNvGraphicFramePr/>
          <p:nvPr/>
        </p:nvGraphicFramePr>
        <p:xfrm>
          <a:off x="1638935" y="1246505"/>
          <a:ext cx="8952865" cy="422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03653" y="303890"/>
            <a:ext cx="38563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TYPES OF REGRESSION</a:t>
            </a:r>
            <a:r>
              <a:rPr lang="zh-CN" altLang="en-US" sz="2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3653" y="811740"/>
            <a:ext cx="8013172" cy="78377"/>
            <a:chOff x="668594" y="848829"/>
            <a:chExt cx="8013172" cy="7837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4" name="矩形 13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7"/>
    </mc:Choice>
    <mc:Fallback>
      <p:transition spd="slow" advTm="2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Selecting columns for performing regression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2816" t="27112" r="55563" b="5195"/>
          <a:stretch>
            <a:fillRect/>
          </a:stretch>
        </p:blipFill>
        <p:spPr>
          <a:xfrm>
            <a:off x="3307715" y="1691005"/>
            <a:ext cx="4862830" cy="465391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04645" y="548005"/>
            <a:ext cx="42652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7CACDD"/>
                </a:solidFill>
                <a:latin typeface="Calibri" panose="020F0502020204030204" charset="0"/>
                <a:ea typeface="Calibri" panose="020F0502020204030204" charset="0"/>
              </a:rPr>
              <a:t>CONTENTS</a:t>
            </a:r>
            <a:endParaRPr lang="zh-CN" altLang="en-US" sz="4800" b="1" dirty="0">
              <a:solidFill>
                <a:srgbClr val="7CACDD"/>
              </a:solidFill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612703" y="1377940"/>
            <a:ext cx="5799906" cy="953135"/>
            <a:chOff x="4613338" y="1239510"/>
            <a:chExt cx="5799906" cy="953135"/>
          </a:xfrm>
        </p:grpSpPr>
        <p:grpSp>
          <p:nvGrpSpPr>
            <p:cNvPr id="15" name="组合 14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01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Dataset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31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dataset, missing values, descreption,</a:t>
              </a:r>
              <a:endParaRPr lang="en-US" altLang="zh-CN" sz="1400" dirty="0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4612703" y="5081518"/>
            <a:ext cx="5799906" cy="953135"/>
            <a:chOff x="4613338" y="1239510"/>
            <a:chExt cx="5799906" cy="953135"/>
          </a:xfrm>
        </p:grpSpPr>
        <p:grpSp>
          <p:nvGrpSpPr>
            <p:cNvPr id="34" name="组合 33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36" name="文本框 35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04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Classification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38" name="直接连接符 37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文本框 34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Decesion tree, navie bayes, KNN, SVM </a:t>
              </a:r>
              <a:endParaRPr lang="en-US" altLang="zh-CN" sz="14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612703" y="2536266"/>
            <a:ext cx="5799906" cy="953135"/>
            <a:chOff x="4613338" y="1239510"/>
            <a:chExt cx="5799906" cy="953135"/>
          </a:xfrm>
        </p:grpSpPr>
        <p:grpSp>
          <p:nvGrpSpPr>
            <p:cNvPr id="40" name="组合 39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02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Visualization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文本框 40"/>
            <p:cNvSpPr txBox="1"/>
            <p:nvPr/>
          </p:nvSpPr>
          <p:spPr>
            <a:xfrm>
              <a:off x="5364757" y="1682828"/>
              <a:ext cx="504848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Histograms, bar graphs, box plots, pair plot, heatmap</a:t>
              </a:r>
              <a:endParaRPr lang="en-US" altLang="zh-CN" sz="1400" dirty="0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612703" y="3796192"/>
            <a:ext cx="5799906" cy="965288"/>
            <a:chOff x="4613338" y="1239510"/>
            <a:chExt cx="5799906" cy="965288"/>
          </a:xfrm>
        </p:grpSpPr>
        <p:grpSp>
          <p:nvGrpSpPr>
            <p:cNvPr id="46" name="组合 45"/>
            <p:cNvGrpSpPr/>
            <p:nvPr/>
          </p:nvGrpSpPr>
          <p:grpSpPr>
            <a:xfrm>
              <a:off x="4613338" y="1239510"/>
              <a:ext cx="5445061" cy="953135"/>
              <a:chOff x="7272475" y="1401343"/>
              <a:chExt cx="5445061" cy="953135"/>
            </a:xfrm>
          </p:grpSpPr>
          <p:sp>
            <p:nvSpPr>
              <p:cNvPr id="48" name="文本框 47"/>
              <p:cNvSpPr txBox="1"/>
              <p:nvPr/>
            </p:nvSpPr>
            <p:spPr>
              <a:xfrm>
                <a:off x="7272475" y="1541118"/>
                <a:ext cx="575186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600" b="1" dirty="0">
                    <a:latin typeface="Calibri" panose="020F0502020204030204" charset="0"/>
                    <a:ea typeface="Calibri" panose="020F0502020204030204" charset="0"/>
                  </a:rPr>
                  <a:t>03</a:t>
                </a:r>
                <a:endParaRPr lang="zh-CN" altLang="en-US" sz="26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8023893" y="1401343"/>
                <a:ext cx="4693643" cy="953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Calibri" panose="020F0502020204030204" charset="0"/>
                    <a:ea typeface="Calibri" panose="020F0502020204030204" charset="0"/>
                  </a:rPr>
                  <a:t>Regression</a:t>
                </a:r>
                <a:r>
                  <a:rPr lang="zh-CN" altLang="en-US" sz="2800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zh-CN" altLang="en-US" sz="2800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cxnSp>
            <p:nvCxnSpPr>
              <p:cNvPr id="50" name="直接连接符 49"/>
              <p:cNvCxnSpPr/>
              <p:nvPr/>
            </p:nvCxnSpPr>
            <p:spPr>
              <a:xfrm>
                <a:off x="7847661" y="1414991"/>
                <a:ext cx="0" cy="605022"/>
              </a:xfrm>
              <a:prstGeom prst="line">
                <a:avLst/>
              </a:prstGeom>
              <a:ln w="34925">
                <a:solidFill>
                  <a:srgbClr val="7CAC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/>
            <p:cNvSpPr txBox="1"/>
            <p:nvPr/>
          </p:nvSpPr>
          <p:spPr>
            <a:xfrm>
              <a:off x="5364757" y="1682828"/>
              <a:ext cx="504848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Linear regression, Polynomial regression, Logistic Regression</a:t>
              </a:r>
              <a:endParaRPr lang="en-US" altLang="zh-CN" sz="1400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170"/>
          </a:xfrm>
        </p:spPr>
        <p:txBody>
          <a:bodyPr/>
          <a:p>
            <a:pPr algn="ctr"/>
            <a:r>
              <a:rPr lang="en-US"/>
              <a:t>Splitting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63" t="25535" r="27579" b="64301"/>
          <a:stretch>
            <a:fillRect/>
          </a:stretch>
        </p:blipFill>
        <p:spPr>
          <a:xfrm>
            <a:off x="1005205" y="1525270"/>
            <a:ext cx="9893935" cy="9556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l="11201" t="35457" r="71017" b="17651"/>
          <a:stretch>
            <a:fillRect/>
          </a:stretch>
        </p:blipFill>
        <p:spPr>
          <a:xfrm>
            <a:off x="1480185" y="3018155"/>
            <a:ext cx="2099310" cy="3310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2767" t="36545" r="74680" b="16363"/>
          <a:stretch>
            <a:fillRect/>
          </a:stretch>
        </p:blipFill>
        <p:spPr>
          <a:xfrm>
            <a:off x="7747635" y="2776855"/>
            <a:ext cx="1633220" cy="34448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l="13348" t="42951" r="74680" b="10790"/>
          <a:stretch>
            <a:fillRect/>
          </a:stretch>
        </p:blipFill>
        <p:spPr>
          <a:xfrm>
            <a:off x="3579495" y="2944495"/>
            <a:ext cx="1557655" cy="3383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13231" t="24983" r="75959" b="28142"/>
          <a:stretch>
            <a:fillRect/>
          </a:stretch>
        </p:blipFill>
        <p:spPr>
          <a:xfrm>
            <a:off x="9380855" y="2776855"/>
            <a:ext cx="1406525" cy="342900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LINEAR REGRESSION</a:t>
            </a:r>
            <a:endParaRPr lang="en-US" b="1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l="12816" t="26412" r="47169" b="14213"/>
          <a:stretch>
            <a:fillRect/>
          </a:stretch>
        </p:blipFill>
        <p:spPr>
          <a:xfrm>
            <a:off x="2508250" y="1899920"/>
            <a:ext cx="6026785" cy="439864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Plot for training and test data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rcRect l="14118" t="27752" r="35735" b="12601"/>
          <a:stretch>
            <a:fillRect/>
          </a:stretch>
        </p:blipFill>
        <p:spPr>
          <a:xfrm>
            <a:off x="5843270" y="2507615"/>
            <a:ext cx="5441315" cy="363918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rcRect l="13260" t="24635" r="36299" b="5341"/>
          <a:stretch>
            <a:fillRect/>
          </a:stretch>
        </p:blipFill>
        <p:spPr>
          <a:xfrm>
            <a:off x="442595" y="2342515"/>
            <a:ext cx="4874260" cy="380428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Errors and conclusions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202" t="25726" r="35067" b="18736"/>
          <a:stretch>
            <a:fillRect/>
          </a:stretch>
        </p:blipFill>
        <p:spPr>
          <a:xfrm>
            <a:off x="2122805" y="1577340"/>
            <a:ext cx="7545705" cy="455485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28799" r="29301" b="36451"/>
          <a:stretch>
            <a:fillRect/>
          </a:stretch>
        </p:blipFill>
        <p:spPr>
          <a:xfrm>
            <a:off x="358775" y="2658745"/>
            <a:ext cx="6605270" cy="24161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27229" r="52059" b="5341"/>
          <a:stretch>
            <a:fillRect/>
          </a:stretch>
        </p:blipFill>
        <p:spPr>
          <a:xfrm>
            <a:off x="6964045" y="1557020"/>
            <a:ext cx="4441825" cy="489267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POLYNOMIAL REGRESSION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603" t="37243" r="43125" b="32184"/>
          <a:stretch>
            <a:fillRect/>
          </a:stretch>
        </p:blipFill>
        <p:spPr>
          <a:xfrm>
            <a:off x="1767205" y="1909445"/>
            <a:ext cx="8368665" cy="401955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Graphs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26706" r="36005" b="7935"/>
          <a:stretch>
            <a:fillRect/>
          </a:stretch>
        </p:blipFill>
        <p:spPr>
          <a:xfrm>
            <a:off x="358140" y="2432050"/>
            <a:ext cx="4817110" cy="348869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25681" r="20282" b="4295"/>
          <a:stretch>
            <a:fillRect/>
          </a:stretch>
        </p:blipFill>
        <p:spPr>
          <a:xfrm>
            <a:off x="5373370" y="2446655"/>
            <a:ext cx="6344920" cy="379095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4100"/>
          </a:xfrm>
        </p:spPr>
        <p:txBody>
          <a:bodyPr/>
          <a:p>
            <a:pPr algn="ctr"/>
            <a:r>
              <a:rPr lang="en-US"/>
              <a:t>Errors and conclusions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3005" t="25726" r="39949" b="7617"/>
          <a:stretch>
            <a:fillRect/>
          </a:stretch>
        </p:blipFill>
        <p:spPr>
          <a:xfrm>
            <a:off x="2669540" y="1638300"/>
            <a:ext cx="6452870" cy="494728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More models with different degrees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rcRect l="13005" t="34744" r="38579" b="30191"/>
          <a:stretch>
            <a:fillRect/>
          </a:stretch>
        </p:blipFill>
        <p:spPr>
          <a:xfrm>
            <a:off x="2252345" y="2047875"/>
            <a:ext cx="8321675" cy="33889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Comparision</a:t>
            </a:r>
            <a:endParaRPr lang="en-US"/>
          </a:p>
        </p:txBody>
      </p:sp>
      <p:sp>
        <p:nvSpPr>
          <p:cNvPr id="3" name="Rectangles 2"/>
          <p:cNvSpPr/>
          <p:nvPr/>
        </p:nvSpPr>
        <p:spPr>
          <a:xfrm>
            <a:off x="6994525" y="4440555"/>
            <a:ext cx="755015" cy="241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6994525" y="3789045"/>
            <a:ext cx="755015" cy="2413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6994525" y="5661660"/>
            <a:ext cx="755015" cy="241300"/>
          </a:xfrm>
          <a:prstGeom prst="rect">
            <a:avLst/>
          </a:prstGeom>
          <a:solidFill>
            <a:srgbClr val="F12F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/>
        </p:nvSpPr>
        <p:spPr>
          <a:xfrm>
            <a:off x="6994525" y="4996815"/>
            <a:ext cx="755015" cy="241300"/>
          </a:xfrm>
          <a:prstGeom prst="rect">
            <a:avLst/>
          </a:prstGeom>
          <a:solidFill>
            <a:srgbClr val="49FA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8051165" y="3725545"/>
            <a:ext cx="1481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Linear regg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8051165" y="4377055"/>
            <a:ext cx="3064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regg(degree5)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051165" y="4933315"/>
            <a:ext cx="3226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 (degree=10)</a:t>
            </a:r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8097520" y="5598160"/>
            <a:ext cx="3180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Polynomial regg(degree=15)</a:t>
            </a:r>
            <a:endParaRPr lang="en-US"/>
          </a:p>
        </p:txBody>
      </p:sp>
      <p:pic>
        <p:nvPicPr>
          <p:cNvPr id="16" name="Content Placeholder 15"/>
          <p:cNvPicPr>
            <a:picLocks noChangeAspect="1"/>
          </p:cNvPicPr>
          <p:nvPr>
            <p:ph idx="1"/>
          </p:nvPr>
        </p:nvPicPr>
        <p:blipFill>
          <a:blip r:embed="rId1"/>
          <a:srcRect l="14178" t="29535" r="35264" b="19072"/>
          <a:stretch>
            <a:fillRect/>
          </a:stretch>
        </p:blipFill>
        <p:spPr>
          <a:xfrm>
            <a:off x="400685" y="2340610"/>
            <a:ext cx="6396990" cy="40487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01.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DATASET </a:t>
            </a:r>
            <a:endParaRPr lang="en-US" altLang="zh-CN" sz="4400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14689" y="1589637"/>
            <a:ext cx="3916024" cy="1709792"/>
            <a:chOff x="2314689" y="1589637"/>
            <a:chExt cx="3916024" cy="1709792"/>
          </a:xfrm>
        </p:grpSpPr>
        <p:sp>
          <p:nvSpPr>
            <p:cNvPr id="34" name="Rectangle: Rounded Corners 6"/>
            <p:cNvSpPr/>
            <p:nvPr/>
          </p:nvSpPr>
          <p:spPr>
            <a:xfrm>
              <a:off x="2314689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8" name="Freeform: Shape 45"/>
            <p:cNvSpPr/>
            <p:nvPr/>
          </p:nvSpPr>
          <p:spPr>
            <a:xfrm>
              <a:off x="5575278" y="2645762"/>
              <a:ext cx="655435" cy="653667"/>
            </a:xfrm>
            <a:custGeom>
              <a:avLst/>
              <a:gdLst>
                <a:gd name="connsiteX0" fmla="*/ 725285 w 725285"/>
                <a:gd name="connsiteY0" fmla="*/ 0 h 723329"/>
                <a:gd name="connsiteX1" fmla="*/ 725285 w 725285"/>
                <a:gd name="connsiteY1" fmla="*/ 408784 h 723329"/>
                <a:gd name="connsiteX2" fmla="*/ 410740 w 725285"/>
                <a:gd name="connsiteY2" fmla="*/ 723329 h 723329"/>
                <a:gd name="connsiteX3" fmla="*/ 0 w 725285"/>
                <a:gd name="connsiteY3" fmla="*/ 723329 h 723329"/>
                <a:gd name="connsiteX4" fmla="*/ 6986 w 725285"/>
                <a:gd name="connsiteY4" fmla="*/ 677552 h 723329"/>
                <a:gd name="connsiteX5" fmla="*/ 677200 w 725285"/>
                <a:gd name="connsiteY5" fmla="*/ 7338 h 723329"/>
                <a:gd name="connsiteX6" fmla="*/ 725285 w 725285"/>
                <a:gd name="connsiteY6" fmla="*/ 0 h 72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29">
                  <a:moveTo>
                    <a:pt x="725285" y="0"/>
                  </a:moveTo>
                  <a:lnTo>
                    <a:pt x="725285" y="408784"/>
                  </a:lnTo>
                  <a:cubicBezTo>
                    <a:pt x="725285" y="582502"/>
                    <a:pt x="584458" y="723329"/>
                    <a:pt x="410740" y="723329"/>
                  </a:cubicBezTo>
                  <a:lnTo>
                    <a:pt x="0" y="723329"/>
                  </a:lnTo>
                  <a:lnTo>
                    <a:pt x="6986" y="677552"/>
                  </a:lnTo>
                  <a:cubicBezTo>
                    <a:pt x="75826" y="341144"/>
                    <a:pt x="340792" y="76178"/>
                    <a:pt x="677200" y="7338"/>
                  </a:cubicBezTo>
                  <a:lnTo>
                    <a:pt x="725285" y="0"/>
                  </a:lnTo>
                  <a:close/>
                </a:path>
              </a:pathLst>
            </a:custGeom>
            <a:solidFill>
              <a:srgbClr val="C6E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59" name="Group 222"/>
            <p:cNvGrpSpPr/>
            <p:nvPr/>
          </p:nvGrpSpPr>
          <p:grpSpPr>
            <a:xfrm>
              <a:off x="2440987" y="1589637"/>
              <a:ext cx="2873422" cy="1251312"/>
              <a:chOff x="350992" y="2483492"/>
              <a:chExt cx="4619484" cy="1668411"/>
            </a:xfrm>
          </p:grpSpPr>
          <p:sp>
            <p:nvSpPr>
              <p:cNvPr id="60" name="TextBox 223"/>
              <p:cNvSpPr txBox="1"/>
              <p:nvPr/>
            </p:nvSpPr>
            <p:spPr>
              <a:xfrm>
                <a:off x="350992" y="2483492"/>
                <a:ext cx="4619484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LINEAR REGRESSION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1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97.619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2314689" y="3530314"/>
            <a:ext cx="3916024" cy="1705581"/>
            <a:chOff x="2314689" y="3530314"/>
            <a:chExt cx="3916024" cy="1705581"/>
          </a:xfrm>
        </p:grpSpPr>
        <p:sp>
          <p:nvSpPr>
            <p:cNvPr id="35" name="Rectangle: Rounded Corners 35"/>
            <p:cNvSpPr/>
            <p:nvPr/>
          </p:nvSpPr>
          <p:spPr>
            <a:xfrm>
              <a:off x="2314689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0" name="Freeform: Shape 47"/>
            <p:cNvSpPr/>
            <p:nvPr/>
          </p:nvSpPr>
          <p:spPr>
            <a:xfrm>
              <a:off x="5575278" y="3530417"/>
              <a:ext cx="655435" cy="653670"/>
            </a:xfrm>
            <a:custGeom>
              <a:avLst/>
              <a:gdLst>
                <a:gd name="connsiteX0" fmla="*/ 0 w 725285"/>
                <a:gd name="connsiteY0" fmla="*/ 0 h 723332"/>
                <a:gd name="connsiteX1" fmla="*/ 410740 w 725285"/>
                <a:gd name="connsiteY1" fmla="*/ 0 h 723332"/>
                <a:gd name="connsiteX2" fmla="*/ 725285 w 725285"/>
                <a:gd name="connsiteY2" fmla="*/ 314545 h 723332"/>
                <a:gd name="connsiteX3" fmla="*/ 725285 w 725285"/>
                <a:gd name="connsiteY3" fmla="*/ 723332 h 723332"/>
                <a:gd name="connsiteX4" fmla="*/ 677200 w 725285"/>
                <a:gd name="connsiteY4" fmla="*/ 715993 h 723332"/>
                <a:gd name="connsiteX5" fmla="*/ 6986 w 725285"/>
                <a:gd name="connsiteY5" fmla="*/ 45779 h 723332"/>
                <a:gd name="connsiteX6" fmla="*/ 0 w 725285"/>
                <a:gd name="connsiteY6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32">
                  <a:moveTo>
                    <a:pt x="0" y="0"/>
                  </a:moveTo>
                  <a:lnTo>
                    <a:pt x="410740" y="0"/>
                  </a:lnTo>
                  <a:cubicBezTo>
                    <a:pt x="584458" y="0"/>
                    <a:pt x="725285" y="140827"/>
                    <a:pt x="725285" y="314545"/>
                  </a:cubicBezTo>
                  <a:lnTo>
                    <a:pt x="725285" y="723332"/>
                  </a:lnTo>
                  <a:lnTo>
                    <a:pt x="677200" y="715993"/>
                  </a:lnTo>
                  <a:cubicBezTo>
                    <a:pt x="340792" y="647154"/>
                    <a:pt x="75826" y="382187"/>
                    <a:pt x="6986" y="45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A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2" name="Group 222"/>
            <p:cNvGrpSpPr/>
            <p:nvPr/>
          </p:nvGrpSpPr>
          <p:grpSpPr>
            <a:xfrm>
              <a:off x="2526688" y="3530314"/>
              <a:ext cx="2873422" cy="1137330"/>
              <a:chOff x="380597" y="2635468"/>
              <a:chExt cx="4619484" cy="1516435"/>
            </a:xfrm>
          </p:grpSpPr>
          <p:sp>
            <p:nvSpPr>
              <p:cNvPr id="63" name="TextBox 223"/>
              <p:cNvSpPr txBox="1"/>
              <p:nvPr/>
            </p:nvSpPr>
            <p:spPr>
              <a:xfrm>
                <a:off x="380597" y="2635468"/>
                <a:ext cx="4619484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REGG.(DEGREE=10)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4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97.440 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461701" y="1376795"/>
            <a:ext cx="3916025" cy="1922634"/>
            <a:chOff x="6461701" y="1376795"/>
            <a:chExt cx="3916025" cy="1922634"/>
          </a:xfrm>
        </p:grpSpPr>
        <p:sp>
          <p:nvSpPr>
            <p:cNvPr id="36" name="Rectangle: Rounded Corners 38"/>
            <p:cNvSpPr/>
            <p:nvPr/>
          </p:nvSpPr>
          <p:spPr>
            <a:xfrm>
              <a:off x="6461702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9" name="Freeform: Shape 46"/>
            <p:cNvSpPr/>
            <p:nvPr/>
          </p:nvSpPr>
          <p:spPr>
            <a:xfrm>
              <a:off x="6461701" y="2646398"/>
              <a:ext cx="651265" cy="653031"/>
            </a:xfrm>
            <a:custGeom>
              <a:avLst/>
              <a:gdLst>
                <a:gd name="connsiteX0" fmla="*/ 0 w 720670"/>
                <a:gd name="connsiteY0" fmla="*/ 0 h 722625"/>
                <a:gd name="connsiteX1" fmla="*/ 43470 w 720670"/>
                <a:gd name="connsiteY1" fmla="*/ 6634 h 722625"/>
                <a:gd name="connsiteX2" fmla="*/ 713684 w 720670"/>
                <a:gd name="connsiteY2" fmla="*/ 676848 h 722625"/>
                <a:gd name="connsiteX3" fmla="*/ 720670 w 720670"/>
                <a:gd name="connsiteY3" fmla="*/ 722625 h 722625"/>
                <a:gd name="connsiteX4" fmla="*/ 314545 w 720670"/>
                <a:gd name="connsiteY4" fmla="*/ 722625 h 722625"/>
                <a:gd name="connsiteX5" fmla="*/ 0 w 720670"/>
                <a:gd name="connsiteY5" fmla="*/ 408080 h 722625"/>
                <a:gd name="connsiteX6" fmla="*/ 0 w 720670"/>
                <a:gd name="connsiteY6" fmla="*/ 0 h 72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0" h="722625">
                  <a:moveTo>
                    <a:pt x="0" y="0"/>
                  </a:moveTo>
                  <a:lnTo>
                    <a:pt x="43470" y="6634"/>
                  </a:lnTo>
                  <a:cubicBezTo>
                    <a:pt x="379879" y="75474"/>
                    <a:pt x="644845" y="340440"/>
                    <a:pt x="713684" y="676848"/>
                  </a:cubicBezTo>
                  <a:lnTo>
                    <a:pt x="720670" y="722625"/>
                  </a:lnTo>
                  <a:lnTo>
                    <a:pt x="314545" y="722625"/>
                  </a:lnTo>
                  <a:cubicBezTo>
                    <a:pt x="140827" y="722625"/>
                    <a:pt x="0" y="581798"/>
                    <a:pt x="0" y="4080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CE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5" name="Group 222"/>
            <p:cNvGrpSpPr/>
            <p:nvPr/>
          </p:nvGrpSpPr>
          <p:grpSpPr>
            <a:xfrm>
              <a:off x="7434592" y="1376795"/>
              <a:ext cx="2738852" cy="1520552"/>
              <a:chOff x="567335" y="2268016"/>
              <a:chExt cx="4403141" cy="2027397"/>
            </a:xfrm>
          </p:grpSpPr>
          <p:sp>
            <p:nvSpPr>
              <p:cNvPr id="66" name="TextBox 223"/>
              <p:cNvSpPr txBox="1"/>
              <p:nvPr/>
            </p:nvSpPr>
            <p:spPr>
              <a:xfrm>
                <a:off x="567335" y="2268016"/>
                <a:ext cx="4403140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REGG.(DEGREE=5)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7" name="TextBox 224"/>
              <p:cNvSpPr txBox="1"/>
              <p:nvPr/>
            </p:nvSpPr>
            <p:spPr>
              <a:xfrm>
                <a:off x="567336" y="3599455"/>
                <a:ext cx="4403140" cy="695958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97.473</a:t>
                </a:r>
                <a:r>
                  <a:rPr lang="zh-CN" alt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
</a:t>
                </a:r>
                <a:endPara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6461702" y="3530417"/>
            <a:ext cx="3916024" cy="1705478"/>
            <a:chOff x="6461702" y="3530417"/>
            <a:chExt cx="3916024" cy="1705478"/>
          </a:xfrm>
        </p:grpSpPr>
        <p:sp>
          <p:nvSpPr>
            <p:cNvPr id="37" name="Rectangle: Rounded Corners 39"/>
            <p:cNvSpPr/>
            <p:nvPr/>
          </p:nvSpPr>
          <p:spPr>
            <a:xfrm>
              <a:off x="6461702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1" name="Freeform: Shape 48"/>
            <p:cNvSpPr/>
            <p:nvPr/>
          </p:nvSpPr>
          <p:spPr>
            <a:xfrm>
              <a:off x="6461702" y="3530417"/>
              <a:ext cx="651265" cy="653032"/>
            </a:xfrm>
            <a:custGeom>
              <a:avLst/>
              <a:gdLst>
                <a:gd name="connsiteX0" fmla="*/ 314545 w 720671"/>
                <a:gd name="connsiteY0" fmla="*/ 0 h 722627"/>
                <a:gd name="connsiteX1" fmla="*/ 720671 w 720671"/>
                <a:gd name="connsiteY1" fmla="*/ 0 h 722627"/>
                <a:gd name="connsiteX2" fmla="*/ 713684 w 720671"/>
                <a:gd name="connsiteY2" fmla="*/ 45779 h 722627"/>
                <a:gd name="connsiteX3" fmla="*/ 43470 w 720671"/>
                <a:gd name="connsiteY3" fmla="*/ 715993 h 722627"/>
                <a:gd name="connsiteX4" fmla="*/ 0 w 720671"/>
                <a:gd name="connsiteY4" fmla="*/ 722627 h 722627"/>
                <a:gd name="connsiteX5" fmla="*/ 0 w 720671"/>
                <a:gd name="connsiteY5" fmla="*/ 314545 h 722627"/>
                <a:gd name="connsiteX6" fmla="*/ 314545 w 720671"/>
                <a:gd name="connsiteY6" fmla="*/ 0 h 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1" h="722627">
                  <a:moveTo>
                    <a:pt x="314545" y="0"/>
                  </a:moveTo>
                  <a:lnTo>
                    <a:pt x="720671" y="0"/>
                  </a:lnTo>
                  <a:lnTo>
                    <a:pt x="713684" y="45779"/>
                  </a:lnTo>
                  <a:cubicBezTo>
                    <a:pt x="644845" y="382187"/>
                    <a:pt x="379879" y="647154"/>
                    <a:pt x="43470" y="715993"/>
                  </a:cubicBezTo>
                  <a:lnTo>
                    <a:pt x="0" y="722627"/>
                  </a:lnTo>
                  <a:lnTo>
                    <a:pt x="0" y="314545"/>
                  </a:lnTo>
                  <a:cubicBezTo>
                    <a:pt x="0" y="140827"/>
                    <a:pt x="140827" y="0"/>
                    <a:pt x="314545" y="0"/>
                  </a:cubicBezTo>
                  <a:close/>
                </a:path>
              </a:pathLst>
            </a:custGeom>
            <a:solidFill>
              <a:srgbClr val="FE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8" name="Group 222"/>
            <p:cNvGrpSpPr/>
            <p:nvPr/>
          </p:nvGrpSpPr>
          <p:grpSpPr>
            <a:xfrm>
              <a:off x="7450165" y="3530893"/>
              <a:ext cx="2738852" cy="1153204"/>
              <a:chOff x="567335" y="2614302"/>
              <a:chExt cx="4403141" cy="1537601"/>
            </a:xfrm>
          </p:grpSpPr>
          <p:sp>
            <p:nvSpPr>
              <p:cNvPr id="69" name="TextBox 223"/>
              <p:cNvSpPr txBox="1"/>
              <p:nvPr/>
            </p:nvSpPr>
            <p:spPr>
              <a:xfrm>
                <a:off x="567335" y="2614302"/>
                <a:ext cx="4403140" cy="1413929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POLYNOMIAL REGG.(DEGREE=15)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70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97.363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3885" y="304165"/>
            <a:ext cx="6033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 OF REGRESSIONS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82" name="矩形 81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LOGISTIC REGRESSION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50372" r="6761" b="17000"/>
          <a:stretch>
            <a:fillRect/>
          </a:stretch>
        </p:blipFill>
        <p:spPr>
          <a:xfrm>
            <a:off x="838200" y="1502410"/>
            <a:ext cx="10234930" cy="26701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659" t="61114" r="5417" b="27862"/>
          <a:stretch>
            <a:fillRect/>
          </a:stretch>
        </p:blipFill>
        <p:spPr>
          <a:xfrm>
            <a:off x="838200" y="4425950"/>
            <a:ext cx="9841865" cy="14522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rcRect l="13554" t="25158" r="42132" b="13124"/>
          <a:stretch>
            <a:fillRect/>
          </a:stretch>
        </p:blipFill>
        <p:spPr>
          <a:xfrm>
            <a:off x="941705" y="2265680"/>
            <a:ext cx="4587240" cy="35915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38129" r="42145" b="4818"/>
          <a:stretch>
            <a:fillRect/>
          </a:stretch>
        </p:blipFill>
        <p:spPr>
          <a:xfrm>
            <a:off x="6106795" y="2265680"/>
            <a:ext cx="4996180" cy="35915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Plot for training and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4424" t="28276" r="36593" b="23501"/>
          <a:stretch>
            <a:fillRect/>
          </a:stretch>
        </p:blipFill>
        <p:spPr>
          <a:xfrm>
            <a:off x="356870" y="2465070"/>
            <a:ext cx="5398770" cy="298767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42795" r="35147" b="8960"/>
          <a:stretch>
            <a:fillRect/>
          </a:stretch>
        </p:blipFill>
        <p:spPr>
          <a:xfrm>
            <a:off x="6370320" y="2568575"/>
            <a:ext cx="5201920" cy="288417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202" t="28849" r="44437" b="25332"/>
          <a:stretch>
            <a:fillRect/>
          </a:stretch>
        </p:blipFill>
        <p:spPr>
          <a:xfrm>
            <a:off x="2960370" y="2024380"/>
            <a:ext cx="6631305" cy="40328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5"/>
          <p:cNvGraphicFramePr/>
          <p:nvPr/>
        </p:nvGraphicFramePr>
        <p:xfrm>
          <a:off x="1811661" y="1189955"/>
          <a:ext cx="8128000" cy="4265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03653" y="303890"/>
            <a:ext cx="38563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5" name="矩形 14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581910" y="5455920"/>
            <a:ext cx="7357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/>
              <a:t>Maximun accuracy is of Linear Regression Model</a:t>
            </a:r>
            <a:endParaRPr lang="en-US" sz="2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3"/>
    </mc:Choice>
    <mc:Fallback>
      <p:transition spd="slow" advTm="3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5841E8E3-F2DC-48FE-B8DB-BABB55C4B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E8C547DD-E668-4A3C-829E-AF9075B83A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05B8BB52-968D-4723-A65D-9E190D9B6E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A51985FB-4B06-4AD0-BDC3-DCEA7F4159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04.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CLASSIFICATION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Types of clssification, decision tree, svm, knn, naive bayes, comparision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 20"/>
          <p:cNvSpPr>
            <a:spLocks noChangeShapeType="1"/>
          </p:cNvSpPr>
          <p:nvPr/>
        </p:nvSpPr>
        <p:spPr bwMode="auto">
          <a:xfrm rot="16200000" flipV="1">
            <a:off x="7039232" y="4360551"/>
            <a:ext cx="0" cy="218137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8" name="Line 20"/>
          <p:cNvSpPr>
            <a:spLocks noChangeShapeType="1"/>
          </p:cNvSpPr>
          <p:nvPr/>
        </p:nvSpPr>
        <p:spPr bwMode="auto">
          <a:xfrm rot="16200000" flipV="1">
            <a:off x="5501198" y="4238462"/>
            <a:ext cx="0" cy="37699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>
            <a:off x="5951578" y="3116102"/>
            <a:ext cx="0" cy="258358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3" name="Freeform 8"/>
          <p:cNvSpPr/>
          <p:nvPr/>
        </p:nvSpPr>
        <p:spPr bwMode="auto">
          <a:xfrm>
            <a:off x="5375337" y="2030851"/>
            <a:ext cx="1724025" cy="1105506"/>
          </a:xfrm>
          <a:custGeom>
            <a:avLst/>
            <a:gdLst>
              <a:gd name="T0" fmla="*/ 74 w 466"/>
              <a:gd name="T1" fmla="*/ 299 h 299"/>
              <a:gd name="T2" fmla="*/ 394 w 466"/>
              <a:gd name="T3" fmla="*/ 299 h 299"/>
              <a:gd name="T4" fmla="*/ 466 w 466"/>
              <a:gd name="T5" fmla="*/ 215 h 299"/>
              <a:gd name="T6" fmla="*/ 388 w 466"/>
              <a:gd name="T7" fmla="*/ 152 h 299"/>
              <a:gd name="T8" fmla="*/ 308 w 466"/>
              <a:gd name="T9" fmla="*/ 24 h 299"/>
              <a:gd name="T10" fmla="*/ 166 w 466"/>
              <a:gd name="T11" fmla="*/ 98 h 299"/>
              <a:gd name="T12" fmla="*/ 108 w 466"/>
              <a:gd name="T13" fmla="*/ 86 h 299"/>
              <a:gd name="T14" fmla="*/ 83 w 466"/>
              <a:gd name="T15" fmla="*/ 135 h 299"/>
              <a:gd name="T16" fmla="*/ 12 w 466"/>
              <a:gd name="T17" fmla="*/ 202 h 299"/>
              <a:gd name="T18" fmla="*/ 74 w 466"/>
              <a:gd name="T19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66" h="299">
                <a:moveTo>
                  <a:pt x="74" y="299"/>
                </a:moveTo>
                <a:cubicBezTo>
                  <a:pt x="124" y="299"/>
                  <a:pt x="353" y="299"/>
                  <a:pt x="394" y="299"/>
                </a:cubicBezTo>
                <a:cubicBezTo>
                  <a:pt x="436" y="299"/>
                  <a:pt x="466" y="276"/>
                  <a:pt x="466" y="215"/>
                </a:cubicBezTo>
                <a:cubicBezTo>
                  <a:pt x="466" y="153"/>
                  <a:pt x="408" y="136"/>
                  <a:pt x="388" y="152"/>
                </a:cubicBezTo>
                <a:cubicBezTo>
                  <a:pt x="388" y="152"/>
                  <a:pt x="400" y="48"/>
                  <a:pt x="308" y="24"/>
                </a:cubicBezTo>
                <a:cubicBezTo>
                  <a:pt x="215" y="0"/>
                  <a:pt x="172" y="78"/>
                  <a:pt x="166" y="98"/>
                </a:cubicBezTo>
                <a:cubicBezTo>
                  <a:pt x="166" y="98"/>
                  <a:pt x="145" y="69"/>
                  <a:pt x="108" y="86"/>
                </a:cubicBezTo>
                <a:cubicBezTo>
                  <a:pt x="74" y="101"/>
                  <a:pt x="83" y="135"/>
                  <a:pt x="83" y="135"/>
                </a:cubicBezTo>
                <a:cubicBezTo>
                  <a:pt x="83" y="135"/>
                  <a:pt x="24" y="146"/>
                  <a:pt x="12" y="202"/>
                </a:cubicBezTo>
                <a:cubicBezTo>
                  <a:pt x="0" y="260"/>
                  <a:pt x="37" y="299"/>
                  <a:pt x="74" y="299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4" name="Freeform 9"/>
          <p:cNvSpPr/>
          <p:nvPr/>
        </p:nvSpPr>
        <p:spPr bwMode="auto">
          <a:xfrm>
            <a:off x="4507843" y="2281391"/>
            <a:ext cx="1305938" cy="839308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9 h 227"/>
              <a:gd name="T10" fmla="*/ 125 w 353"/>
              <a:gd name="T11" fmla="*/ 75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4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9"/>
                </a:cubicBezTo>
                <a:cubicBezTo>
                  <a:pt x="163" y="0"/>
                  <a:pt x="130" y="60"/>
                  <a:pt x="125" y="75"/>
                </a:cubicBezTo>
                <a:cubicBezTo>
                  <a:pt x="125" y="75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5" name="Freeform 10"/>
          <p:cNvSpPr/>
          <p:nvPr/>
        </p:nvSpPr>
        <p:spPr bwMode="auto">
          <a:xfrm>
            <a:off x="5766805" y="2639976"/>
            <a:ext cx="1309070" cy="839308"/>
          </a:xfrm>
          <a:custGeom>
            <a:avLst/>
            <a:gdLst>
              <a:gd name="T0" fmla="*/ 56 w 354"/>
              <a:gd name="T1" fmla="*/ 227 h 227"/>
              <a:gd name="T2" fmla="*/ 299 w 354"/>
              <a:gd name="T3" fmla="*/ 227 h 227"/>
              <a:gd name="T4" fmla="*/ 354 w 354"/>
              <a:gd name="T5" fmla="*/ 163 h 227"/>
              <a:gd name="T6" fmla="*/ 294 w 354"/>
              <a:gd name="T7" fmla="*/ 115 h 227"/>
              <a:gd name="T8" fmla="*/ 234 w 354"/>
              <a:gd name="T9" fmla="*/ 19 h 227"/>
              <a:gd name="T10" fmla="*/ 126 w 354"/>
              <a:gd name="T11" fmla="*/ 75 h 227"/>
              <a:gd name="T12" fmla="*/ 82 w 354"/>
              <a:gd name="T13" fmla="*/ 65 h 227"/>
              <a:gd name="T14" fmla="*/ 63 w 354"/>
              <a:gd name="T15" fmla="*/ 103 h 227"/>
              <a:gd name="T16" fmla="*/ 9 w 354"/>
              <a:gd name="T17" fmla="*/ 154 h 227"/>
              <a:gd name="T18" fmla="*/ 56 w 354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4" h="227">
                <a:moveTo>
                  <a:pt x="56" y="227"/>
                </a:moveTo>
                <a:cubicBezTo>
                  <a:pt x="94" y="227"/>
                  <a:pt x="268" y="227"/>
                  <a:pt x="299" y="227"/>
                </a:cubicBezTo>
                <a:cubicBezTo>
                  <a:pt x="331" y="227"/>
                  <a:pt x="354" y="210"/>
                  <a:pt x="354" y="163"/>
                </a:cubicBezTo>
                <a:cubicBezTo>
                  <a:pt x="354" y="116"/>
                  <a:pt x="309" y="104"/>
                  <a:pt x="294" y="115"/>
                </a:cubicBezTo>
                <a:cubicBezTo>
                  <a:pt x="294" y="115"/>
                  <a:pt x="304" y="37"/>
                  <a:pt x="234" y="19"/>
                </a:cubicBezTo>
                <a:cubicBezTo>
                  <a:pt x="163" y="0"/>
                  <a:pt x="130" y="60"/>
                  <a:pt x="126" y="75"/>
                </a:cubicBezTo>
                <a:cubicBezTo>
                  <a:pt x="126" y="75"/>
                  <a:pt x="110" y="53"/>
                  <a:pt x="82" y="65"/>
                </a:cubicBezTo>
                <a:cubicBezTo>
                  <a:pt x="56" y="77"/>
                  <a:pt x="63" y="103"/>
                  <a:pt x="63" y="103"/>
                </a:cubicBezTo>
                <a:cubicBezTo>
                  <a:pt x="63" y="103"/>
                  <a:pt x="18" y="111"/>
                  <a:pt x="9" y="154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" name="Freeform 11"/>
          <p:cNvSpPr/>
          <p:nvPr/>
        </p:nvSpPr>
        <p:spPr bwMode="auto">
          <a:xfrm>
            <a:off x="6809676" y="2495916"/>
            <a:ext cx="1305938" cy="839308"/>
          </a:xfrm>
          <a:custGeom>
            <a:avLst/>
            <a:gdLst>
              <a:gd name="T0" fmla="*/ 56 w 353"/>
              <a:gd name="T1" fmla="*/ 227 h 227"/>
              <a:gd name="T2" fmla="*/ 299 w 353"/>
              <a:gd name="T3" fmla="*/ 227 h 227"/>
              <a:gd name="T4" fmla="*/ 353 w 353"/>
              <a:gd name="T5" fmla="*/ 163 h 227"/>
              <a:gd name="T6" fmla="*/ 294 w 353"/>
              <a:gd name="T7" fmla="*/ 115 h 227"/>
              <a:gd name="T8" fmla="*/ 233 w 353"/>
              <a:gd name="T9" fmla="*/ 18 h 227"/>
              <a:gd name="T10" fmla="*/ 125 w 353"/>
              <a:gd name="T11" fmla="*/ 74 h 227"/>
              <a:gd name="T12" fmla="*/ 82 w 353"/>
              <a:gd name="T13" fmla="*/ 65 h 227"/>
              <a:gd name="T14" fmla="*/ 62 w 353"/>
              <a:gd name="T15" fmla="*/ 103 h 227"/>
              <a:gd name="T16" fmla="*/ 9 w 353"/>
              <a:gd name="T17" fmla="*/ 153 h 227"/>
              <a:gd name="T18" fmla="*/ 56 w 353"/>
              <a:gd name="T19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3" h="227">
                <a:moveTo>
                  <a:pt x="56" y="227"/>
                </a:moveTo>
                <a:cubicBezTo>
                  <a:pt x="94" y="227"/>
                  <a:pt x="267" y="227"/>
                  <a:pt x="299" y="227"/>
                </a:cubicBezTo>
                <a:cubicBezTo>
                  <a:pt x="330" y="227"/>
                  <a:pt x="353" y="210"/>
                  <a:pt x="353" y="163"/>
                </a:cubicBezTo>
                <a:cubicBezTo>
                  <a:pt x="353" y="116"/>
                  <a:pt x="309" y="104"/>
                  <a:pt x="294" y="115"/>
                </a:cubicBezTo>
                <a:cubicBezTo>
                  <a:pt x="294" y="115"/>
                  <a:pt x="303" y="37"/>
                  <a:pt x="233" y="18"/>
                </a:cubicBezTo>
                <a:cubicBezTo>
                  <a:pt x="163" y="0"/>
                  <a:pt x="130" y="59"/>
                  <a:pt x="125" y="74"/>
                </a:cubicBezTo>
                <a:cubicBezTo>
                  <a:pt x="125" y="74"/>
                  <a:pt x="110" y="53"/>
                  <a:pt x="82" y="65"/>
                </a:cubicBezTo>
                <a:cubicBezTo>
                  <a:pt x="56" y="77"/>
                  <a:pt x="62" y="103"/>
                  <a:pt x="62" y="103"/>
                </a:cubicBezTo>
                <a:cubicBezTo>
                  <a:pt x="62" y="103"/>
                  <a:pt x="18" y="111"/>
                  <a:pt x="9" y="153"/>
                </a:cubicBezTo>
                <a:cubicBezTo>
                  <a:pt x="0" y="198"/>
                  <a:pt x="28" y="227"/>
                  <a:pt x="56" y="227"/>
                </a:cubicBezTo>
                <a:close/>
              </a:path>
            </a:pathLst>
          </a:custGeom>
          <a:solidFill>
            <a:srgbClr val="7CACDD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7" name="Freeform 12"/>
          <p:cNvSpPr/>
          <p:nvPr/>
        </p:nvSpPr>
        <p:spPr bwMode="auto">
          <a:xfrm>
            <a:off x="6991318" y="2063735"/>
            <a:ext cx="510475" cy="328833"/>
          </a:xfrm>
          <a:custGeom>
            <a:avLst/>
            <a:gdLst>
              <a:gd name="T0" fmla="*/ 22 w 138"/>
              <a:gd name="T1" fmla="*/ 89 h 89"/>
              <a:gd name="T2" fmla="*/ 117 w 138"/>
              <a:gd name="T3" fmla="*/ 89 h 89"/>
              <a:gd name="T4" fmla="*/ 138 w 138"/>
              <a:gd name="T5" fmla="*/ 64 h 89"/>
              <a:gd name="T6" fmla="*/ 115 w 138"/>
              <a:gd name="T7" fmla="*/ 45 h 89"/>
              <a:gd name="T8" fmla="*/ 91 w 138"/>
              <a:gd name="T9" fmla="*/ 7 h 89"/>
              <a:gd name="T10" fmla="*/ 49 w 138"/>
              <a:gd name="T11" fmla="*/ 29 h 89"/>
              <a:gd name="T12" fmla="*/ 32 w 138"/>
              <a:gd name="T13" fmla="*/ 25 h 89"/>
              <a:gd name="T14" fmla="*/ 24 w 138"/>
              <a:gd name="T15" fmla="*/ 40 h 89"/>
              <a:gd name="T16" fmla="*/ 3 w 138"/>
              <a:gd name="T17" fmla="*/ 60 h 89"/>
              <a:gd name="T18" fmla="*/ 22 w 138"/>
              <a:gd name="T19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89">
                <a:moveTo>
                  <a:pt x="22" y="89"/>
                </a:moveTo>
                <a:cubicBezTo>
                  <a:pt x="37" y="89"/>
                  <a:pt x="105" y="89"/>
                  <a:pt x="117" y="89"/>
                </a:cubicBezTo>
                <a:cubicBezTo>
                  <a:pt x="129" y="89"/>
                  <a:pt x="138" y="82"/>
                  <a:pt x="138" y="64"/>
                </a:cubicBezTo>
                <a:cubicBezTo>
                  <a:pt x="138" y="45"/>
                  <a:pt x="121" y="40"/>
                  <a:pt x="115" y="45"/>
                </a:cubicBezTo>
                <a:cubicBezTo>
                  <a:pt x="115" y="45"/>
                  <a:pt x="119" y="14"/>
                  <a:pt x="91" y="7"/>
                </a:cubicBezTo>
                <a:cubicBezTo>
                  <a:pt x="64" y="0"/>
                  <a:pt x="51" y="23"/>
                  <a:pt x="49" y="29"/>
                </a:cubicBezTo>
                <a:cubicBezTo>
                  <a:pt x="49" y="29"/>
                  <a:pt x="43" y="20"/>
                  <a:pt x="32" y="25"/>
                </a:cubicBezTo>
                <a:cubicBezTo>
                  <a:pt x="22" y="30"/>
                  <a:pt x="24" y="40"/>
                  <a:pt x="24" y="40"/>
                </a:cubicBezTo>
                <a:cubicBezTo>
                  <a:pt x="24" y="40"/>
                  <a:pt x="7" y="43"/>
                  <a:pt x="3" y="60"/>
                </a:cubicBezTo>
                <a:cubicBezTo>
                  <a:pt x="0" y="77"/>
                  <a:pt x="11" y="89"/>
                  <a:pt x="22" y="89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8" name="Freeform 13"/>
          <p:cNvSpPr/>
          <p:nvPr/>
        </p:nvSpPr>
        <p:spPr bwMode="auto">
          <a:xfrm>
            <a:off x="4194669" y="2215624"/>
            <a:ext cx="302213" cy="19260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8 h 52"/>
              <a:gd name="T6" fmla="*/ 68 w 82"/>
              <a:gd name="T7" fmla="*/ 27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4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8"/>
                </a:cubicBezTo>
                <a:cubicBezTo>
                  <a:pt x="82" y="27"/>
                  <a:pt x="71" y="24"/>
                  <a:pt x="68" y="27"/>
                </a:cubicBezTo>
                <a:cubicBezTo>
                  <a:pt x="68" y="27"/>
                  <a:pt x="70" y="8"/>
                  <a:pt x="54" y="4"/>
                </a:cubicBezTo>
                <a:cubicBezTo>
                  <a:pt x="38" y="0"/>
                  <a:pt x="30" y="14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8"/>
                  <a:pt x="14" y="24"/>
                  <a:pt x="14" y="24"/>
                </a:cubicBezTo>
                <a:cubicBezTo>
                  <a:pt x="14" y="24"/>
                  <a:pt x="4" y="25"/>
                  <a:pt x="2" y="35"/>
                </a:cubicBezTo>
                <a:cubicBezTo>
                  <a:pt x="0" y="46"/>
                  <a:pt x="6" y="52"/>
                  <a:pt x="13" y="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9" name="Freeform 14"/>
          <p:cNvSpPr/>
          <p:nvPr/>
        </p:nvSpPr>
        <p:spPr bwMode="auto">
          <a:xfrm>
            <a:off x="4341861" y="3587328"/>
            <a:ext cx="303779" cy="192603"/>
          </a:xfrm>
          <a:custGeom>
            <a:avLst/>
            <a:gdLst>
              <a:gd name="T0" fmla="*/ 13 w 82"/>
              <a:gd name="T1" fmla="*/ 52 h 52"/>
              <a:gd name="T2" fmla="*/ 69 w 82"/>
              <a:gd name="T3" fmla="*/ 52 h 52"/>
              <a:gd name="T4" fmla="*/ 82 w 82"/>
              <a:gd name="T5" fmla="*/ 37 h 52"/>
              <a:gd name="T6" fmla="*/ 68 w 82"/>
              <a:gd name="T7" fmla="*/ 26 h 52"/>
              <a:gd name="T8" fmla="*/ 54 w 82"/>
              <a:gd name="T9" fmla="*/ 4 h 52"/>
              <a:gd name="T10" fmla="*/ 29 w 82"/>
              <a:gd name="T11" fmla="*/ 17 h 52"/>
              <a:gd name="T12" fmla="*/ 19 w 82"/>
              <a:gd name="T13" fmla="*/ 15 h 52"/>
              <a:gd name="T14" fmla="*/ 14 w 82"/>
              <a:gd name="T15" fmla="*/ 23 h 52"/>
              <a:gd name="T16" fmla="*/ 2 w 82"/>
              <a:gd name="T17" fmla="*/ 35 h 52"/>
              <a:gd name="T18" fmla="*/ 13 w 82"/>
              <a:gd name="T19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2" h="52">
                <a:moveTo>
                  <a:pt x="13" y="52"/>
                </a:moveTo>
                <a:cubicBezTo>
                  <a:pt x="22" y="52"/>
                  <a:pt x="62" y="52"/>
                  <a:pt x="69" y="52"/>
                </a:cubicBezTo>
                <a:cubicBezTo>
                  <a:pt x="76" y="52"/>
                  <a:pt x="82" y="48"/>
                  <a:pt x="82" y="37"/>
                </a:cubicBezTo>
                <a:cubicBezTo>
                  <a:pt x="82" y="26"/>
                  <a:pt x="71" y="23"/>
                  <a:pt x="68" y="26"/>
                </a:cubicBezTo>
                <a:cubicBezTo>
                  <a:pt x="68" y="26"/>
                  <a:pt x="70" y="8"/>
                  <a:pt x="54" y="4"/>
                </a:cubicBezTo>
                <a:cubicBezTo>
                  <a:pt x="38" y="0"/>
                  <a:pt x="30" y="13"/>
                  <a:pt x="29" y="17"/>
                </a:cubicBezTo>
                <a:cubicBezTo>
                  <a:pt x="29" y="17"/>
                  <a:pt x="25" y="12"/>
                  <a:pt x="19" y="15"/>
                </a:cubicBezTo>
                <a:cubicBezTo>
                  <a:pt x="13" y="17"/>
                  <a:pt x="14" y="23"/>
                  <a:pt x="14" y="23"/>
                </a:cubicBezTo>
                <a:cubicBezTo>
                  <a:pt x="14" y="23"/>
                  <a:pt x="4" y="25"/>
                  <a:pt x="2" y="35"/>
                </a:cubicBezTo>
                <a:cubicBezTo>
                  <a:pt x="0" y="45"/>
                  <a:pt x="6" y="52"/>
                  <a:pt x="13" y="52"/>
                </a:cubicBezTo>
                <a:close/>
              </a:path>
            </a:pathLst>
          </a:custGeom>
          <a:solidFill>
            <a:srgbClr val="C6E8FB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0" name="Freeform 15"/>
          <p:cNvSpPr/>
          <p:nvPr/>
        </p:nvSpPr>
        <p:spPr bwMode="auto">
          <a:xfrm>
            <a:off x="7501792" y="3535656"/>
            <a:ext cx="383639" cy="247408"/>
          </a:xfrm>
          <a:custGeom>
            <a:avLst/>
            <a:gdLst>
              <a:gd name="T0" fmla="*/ 16 w 104"/>
              <a:gd name="T1" fmla="*/ 67 h 67"/>
              <a:gd name="T2" fmla="*/ 88 w 104"/>
              <a:gd name="T3" fmla="*/ 67 h 67"/>
              <a:gd name="T4" fmla="*/ 104 w 104"/>
              <a:gd name="T5" fmla="*/ 48 h 67"/>
              <a:gd name="T6" fmla="*/ 87 w 104"/>
              <a:gd name="T7" fmla="*/ 34 h 67"/>
              <a:gd name="T8" fmla="*/ 69 w 104"/>
              <a:gd name="T9" fmla="*/ 5 h 67"/>
              <a:gd name="T10" fmla="*/ 37 w 104"/>
              <a:gd name="T11" fmla="*/ 22 h 67"/>
              <a:gd name="T12" fmla="*/ 24 w 104"/>
              <a:gd name="T13" fmla="*/ 19 h 67"/>
              <a:gd name="T14" fmla="*/ 18 w 104"/>
              <a:gd name="T15" fmla="*/ 30 h 67"/>
              <a:gd name="T16" fmla="*/ 2 w 104"/>
              <a:gd name="T17" fmla="*/ 45 h 67"/>
              <a:gd name="T18" fmla="*/ 16 w 104"/>
              <a:gd name="T19" fmla="*/ 6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4" h="67">
                <a:moveTo>
                  <a:pt x="16" y="67"/>
                </a:moveTo>
                <a:cubicBezTo>
                  <a:pt x="28" y="67"/>
                  <a:pt x="79" y="67"/>
                  <a:pt x="88" y="67"/>
                </a:cubicBezTo>
                <a:cubicBezTo>
                  <a:pt x="98" y="67"/>
                  <a:pt x="104" y="62"/>
                  <a:pt x="104" y="48"/>
                </a:cubicBezTo>
                <a:cubicBezTo>
                  <a:pt x="104" y="34"/>
                  <a:pt x="91" y="31"/>
                  <a:pt x="87" y="34"/>
                </a:cubicBezTo>
                <a:cubicBezTo>
                  <a:pt x="87" y="34"/>
                  <a:pt x="90" y="11"/>
                  <a:pt x="69" y="5"/>
                </a:cubicBezTo>
                <a:cubicBezTo>
                  <a:pt x="48" y="0"/>
                  <a:pt x="38" y="17"/>
                  <a:pt x="37" y="22"/>
                </a:cubicBezTo>
                <a:cubicBezTo>
                  <a:pt x="37" y="22"/>
                  <a:pt x="32" y="16"/>
                  <a:pt x="24" y="19"/>
                </a:cubicBezTo>
                <a:cubicBezTo>
                  <a:pt x="16" y="23"/>
                  <a:pt x="18" y="30"/>
                  <a:pt x="18" y="30"/>
                </a:cubicBezTo>
                <a:cubicBezTo>
                  <a:pt x="18" y="30"/>
                  <a:pt x="5" y="33"/>
                  <a:pt x="2" y="45"/>
                </a:cubicBezTo>
                <a:cubicBezTo>
                  <a:pt x="0" y="58"/>
                  <a:pt x="8" y="67"/>
                  <a:pt x="16" y="67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1" name="Freeform 16"/>
          <p:cNvSpPr/>
          <p:nvPr/>
        </p:nvSpPr>
        <p:spPr bwMode="auto">
          <a:xfrm>
            <a:off x="4298017" y="3839435"/>
            <a:ext cx="1056964" cy="676457"/>
          </a:xfrm>
          <a:custGeom>
            <a:avLst/>
            <a:gdLst>
              <a:gd name="T0" fmla="*/ 46 w 286"/>
              <a:gd name="T1" fmla="*/ 183 h 183"/>
              <a:gd name="T2" fmla="*/ 241 w 286"/>
              <a:gd name="T3" fmla="*/ 183 h 183"/>
              <a:gd name="T4" fmla="*/ 286 w 286"/>
              <a:gd name="T5" fmla="*/ 131 h 183"/>
              <a:gd name="T6" fmla="*/ 238 w 286"/>
              <a:gd name="T7" fmla="*/ 93 h 183"/>
              <a:gd name="T8" fmla="*/ 189 w 286"/>
              <a:gd name="T9" fmla="*/ 15 h 183"/>
              <a:gd name="T10" fmla="*/ 102 w 286"/>
              <a:gd name="T11" fmla="*/ 60 h 183"/>
              <a:gd name="T12" fmla="*/ 67 w 286"/>
              <a:gd name="T13" fmla="*/ 52 h 183"/>
              <a:gd name="T14" fmla="*/ 51 w 286"/>
              <a:gd name="T15" fmla="*/ 83 h 183"/>
              <a:gd name="T16" fmla="*/ 8 w 286"/>
              <a:gd name="T17" fmla="*/ 123 h 183"/>
              <a:gd name="T18" fmla="*/ 46 w 286"/>
              <a:gd name="T19" fmla="*/ 183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86" h="183">
                <a:moveTo>
                  <a:pt x="46" y="183"/>
                </a:moveTo>
                <a:cubicBezTo>
                  <a:pt x="76" y="183"/>
                  <a:pt x="216" y="183"/>
                  <a:pt x="241" y="183"/>
                </a:cubicBezTo>
                <a:cubicBezTo>
                  <a:pt x="267" y="183"/>
                  <a:pt x="286" y="169"/>
                  <a:pt x="286" y="131"/>
                </a:cubicBezTo>
                <a:cubicBezTo>
                  <a:pt x="286" y="93"/>
                  <a:pt x="250" y="83"/>
                  <a:pt x="238" y="93"/>
                </a:cubicBezTo>
                <a:cubicBezTo>
                  <a:pt x="238" y="93"/>
                  <a:pt x="245" y="29"/>
                  <a:pt x="189" y="15"/>
                </a:cubicBezTo>
                <a:cubicBezTo>
                  <a:pt x="132" y="0"/>
                  <a:pt x="105" y="48"/>
                  <a:pt x="102" y="60"/>
                </a:cubicBezTo>
                <a:cubicBezTo>
                  <a:pt x="102" y="60"/>
                  <a:pt x="89" y="42"/>
                  <a:pt x="67" y="52"/>
                </a:cubicBezTo>
                <a:cubicBezTo>
                  <a:pt x="46" y="62"/>
                  <a:pt x="51" y="83"/>
                  <a:pt x="51" y="83"/>
                </a:cubicBezTo>
                <a:cubicBezTo>
                  <a:pt x="51" y="83"/>
                  <a:pt x="15" y="89"/>
                  <a:pt x="8" y="123"/>
                </a:cubicBezTo>
                <a:cubicBezTo>
                  <a:pt x="0" y="159"/>
                  <a:pt x="23" y="183"/>
                  <a:pt x="46" y="183"/>
                </a:cubicBezTo>
                <a:close/>
              </a:path>
            </a:pathLst>
          </a:custGeom>
          <a:solidFill>
            <a:srgbClr val="7CACDD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2" name="Freeform 17"/>
          <p:cNvSpPr/>
          <p:nvPr/>
        </p:nvSpPr>
        <p:spPr bwMode="auto">
          <a:xfrm>
            <a:off x="7119720" y="3989758"/>
            <a:ext cx="895679" cy="574675"/>
          </a:xfrm>
          <a:custGeom>
            <a:avLst/>
            <a:gdLst>
              <a:gd name="T0" fmla="*/ 39 w 242"/>
              <a:gd name="T1" fmla="*/ 155 h 155"/>
              <a:gd name="T2" fmla="*/ 205 w 242"/>
              <a:gd name="T3" fmla="*/ 155 h 155"/>
              <a:gd name="T4" fmla="*/ 242 w 242"/>
              <a:gd name="T5" fmla="*/ 111 h 155"/>
              <a:gd name="T6" fmla="*/ 202 w 242"/>
              <a:gd name="T7" fmla="*/ 78 h 155"/>
              <a:gd name="T8" fmla="*/ 160 w 242"/>
              <a:gd name="T9" fmla="*/ 12 h 155"/>
              <a:gd name="T10" fmla="*/ 86 w 242"/>
              <a:gd name="T11" fmla="*/ 50 h 155"/>
              <a:gd name="T12" fmla="*/ 56 w 242"/>
              <a:gd name="T13" fmla="*/ 44 h 155"/>
              <a:gd name="T14" fmla="*/ 43 w 242"/>
              <a:gd name="T15" fmla="*/ 70 h 155"/>
              <a:gd name="T16" fmla="*/ 6 w 242"/>
              <a:gd name="T17" fmla="*/ 105 h 155"/>
              <a:gd name="T18" fmla="*/ 39 w 242"/>
              <a:gd name="T19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2" h="155">
                <a:moveTo>
                  <a:pt x="39" y="155"/>
                </a:moveTo>
                <a:cubicBezTo>
                  <a:pt x="65" y="155"/>
                  <a:pt x="183" y="155"/>
                  <a:pt x="205" y="155"/>
                </a:cubicBezTo>
                <a:cubicBezTo>
                  <a:pt x="227" y="155"/>
                  <a:pt x="242" y="143"/>
                  <a:pt x="242" y="111"/>
                </a:cubicBezTo>
                <a:cubicBezTo>
                  <a:pt x="242" y="79"/>
                  <a:pt x="212" y="71"/>
                  <a:pt x="202" y="78"/>
                </a:cubicBezTo>
                <a:cubicBezTo>
                  <a:pt x="202" y="78"/>
                  <a:pt x="208" y="25"/>
                  <a:pt x="160" y="12"/>
                </a:cubicBezTo>
                <a:cubicBezTo>
                  <a:pt x="112" y="0"/>
                  <a:pt x="89" y="40"/>
                  <a:pt x="86" y="50"/>
                </a:cubicBezTo>
                <a:cubicBezTo>
                  <a:pt x="86" y="50"/>
                  <a:pt x="76" y="36"/>
                  <a:pt x="56" y="44"/>
                </a:cubicBezTo>
                <a:cubicBezTo>
                  <a:pt x="39" y="52"/>
                  <a:pt x="43" y="70"/>
                  <a:pt x="43" y="70"/>
                </a:cubicBezTo>
                <a:cubicBezTo>
                  <a:pt x="43" y="70"/>
                  <a:pt x="12" y="75"/>
                  <a:pt x="6" y="105"/>
                </a:cubicBezTo>
                <a:cubicBezTo>
                  <a:pt x="0" y="135"/>
                  <a:pt x="19" y="155"/>
                  <a:pt x="39" y="155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3" name="Freeform 18"/>
          <p:cNvSpPr/>
          <p:nvPr/>
        </p:nvSpPr>
        <p:spPr bwMode="auto">
          <a:xfrm>
            <a:off x="5093481" y="4877607"/>
            <a:ext cx="450971" cy="289687"/>
          </a:xfrm>
          <a:custGeom>
            <a:avLst/>
            <a:gdLst>
              <a:gd name="T0" fmla="*/ 19 w 122"/>
              <a:gd name="T1" fmla="*/ 78 h 78"/>
              <a:gd name="T2" fmla="*/ 103 w 122"/>
              <a:gd name="T3" fmla="*/ 78 h 78"/>
              <a:gd name="T4" fmla="*/ 122 w 122"/>
              <a:gd name="T5" fmla="*/ 56 h 78"/>
              <a:gd name="T6" fmla="*/ 102 w 122"/>
              <a:gd name="T7" fmla="*/ 39 h 78"/>
              <a:gd name="T8" fmla="*/ 81 w 122"/>
              <a:gd name="T9" fmla="*/ 6 h 78"/>
              <a:gd name="T10" fmla="*/ 43 w 122"/>
              <a:gd name="T11" fmla="*/ 25 h 78"/>
              <a:gd name="T12" fmla="*/ 28 w 122"/>
              <a:gd name="T13" fmla="*/ 22 h 78"/>
              <a:gd name="T14" fmla="*/ 22 w 122"/>
              <a:gd name="T15" fmla="*/ 35 h 78"/>
              <a:gd name="T16" fmla="*/ 3 w 122"/>
              <a:gd name="T17" fmla="*/ 53 h 78"/>
              <a:gd name="T18" fmla="*/ 19 w 122"/>
              <a:gd name="T1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2" h="78">
                <a:moveTo>
                  <a:pt x="19" y="78"/>
                </a:moveTo>
                <a:cubicBezTo>
                  <a:pt x="33" y="78"/>
                  <a:pt x="92" y="78"/>
                  <a:pt x="103" y="78"/>
                </a:cubicBezTo>
                <a:cubicBezTo>
                  <a:pt x="114" y="78"/>
                  <a:pt x="122" y="72"/>
                  <a:pt x="122" y="56"/>
                </a:cubicBezTo>
                <a:cubicBezTo>
                  <a:pt x="122" y="40"/>
                  <a:pt x="107" y="35"/>
                  <a:pt x="102" y="39"/>
                </a:cubicBezTo>
                <a:cubicBezTo>
                  <a:pt x="102" y="39"/>
                  <a:pt x="105" y="12"/>
                  <a:pt x="81" y="6"/>
                </a:cubicBezTo>
                <a:cubicBezTo>
                  <a:pt x="56" y="0"/>
                  <a:pt x="45" y="20"/>
                  <a:pt x="43" y="25"/>
                </a:cubicBezTo>
                <a:cubicBezTo>
                  <a:pt x="43" y="25"/>
                  <a:pt x="38" y="18"/>
                  <a:pt x="28" y="22"/>
                </a:cubicBezTo>
                <a:cubicBezTo>
                  <a:pt x="19" y="26"/>
                  <a:pt x="22" y="35"/>
                  <a:pt x="22" y="35"/>
                </a:cubicBezTo>
                <a:cubicBezTo>
                  <a:pt x="22" y="35"/>
                  <a:pt x="6" y="38"/>
                  <a:pt x="3" y="53"/>
                </a:cubicBezTo>
                <a:cubicBezTo>
                  <a:pt x="0" y="68"/>
                  <a:pt x="10" y="78"/>
                  <a:pt x="19" y="78"/>
                </a:cubicBezTo>
                <a:close/>
              </a:path>
            </a:pathLst>
          </a:custGeom>
          <a:solidFill>
            <a:srgbClr val="C7CEE7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6480843" y="3476152"/>
            <a:ext cx="0" cy="222353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20" name="Freeform 25"/>
          <p:cNvSpPr/>
          <p:nvPr/>
        </p:nvSpPr>
        <p:spPr bwMode="auto">
          <a:xfrm>
            <a:off x="5048069" y="3231875"/>
            <a:ext cx="388337" cy="252105"/>
          </a:xfrm>
          <a:custGeom>
            <a:avLst/>
            <a:gdLst>
              <a:gd name="T0" fmla="*/ 17 w 105"/>
              <a:gd name="T1" fmla="*/ 68 h 68"/>
              <a:gd name="T2" fmla="*/ 89 w 105"/>
              <a:gd name="T3" fmla="*/ 68 h 68"/>
              <a:gd name="T4" fmla="*/ 105 w 105"/>
              <a:gd name="T5" fmla="*/ 49 h 68"/>
              <a:gd name="T6" fmla="*/ 87 w 105"/>
              <a:gd name="T7" fmla="*/ 35 h 68"/>
              <a:gd name="T8" fmla="*/ 69 w 105"/>
              <a:gd name="T9" fmla="*/ 6 h 68"/>
              <a:gd name="T10" fmla="*/ 37 w 105"/>
              <a:gd name="T11" fmla="*/ 23 h 68"/>
              <a:gd name="T12" fmla="*/ 24 w 105"/>
              <a:gd name="T13" fmla="*/ 20 h 68"/>
              <a:gd name="T14" fmla="*/ 19 w 105"/>
              <a:gd name="T15" fmla="*/ 31 h 68"/>
              <a:gd name="T16" fmla="*/ 3 w 105"/>
              <a:gd name="T17" fmla="*/ 46 h 68"/>
              <a:gd name="T18" fmla="*/ 17 w 105"/>
              <a:gd name="T1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68">
                <a:moveTo>
                  <a:pt x="17" y="68"/>
                </a:moveTo>
                <a:cubicBezTo>
                  <a:pt x="28" y="68"/>
                  <a:pt x="79" y="68"/>
                  <a:pt x="89" y="68"/>
                </a:cubicBezTo>
                <a:cubicBezTo>
                  <a:pt x="98" y="68"/>
                  <a:pt x="105" y="63"/>
                  <a:pt x="105" y="49"/>
                </a:cubicBezTo>
                <a:cubicBezTo>
                  <a:pt x="105" y="35"/>
                  <a:pt x="92" y="31"/>
                  <a:pt x="87" y="35"/>
                </a:cubicBezTo>
                <a:cubicBezTo>
                  <a:pt x="87" y="35"/>
                  <a:pt x="90" y="11"/>
                  <a:pt x="69" y="6"/>
                </a:cubicBezTo>
                <a:cubicBezTo>
                  <a:pt x="48" y="0"/>
                  <a:pt x="39" y="18"/>
                  <a:pt x="37" y="23"/>
                </a:cubicBezTo>
                <a:cubicBezTo>
                  <a:pt x="37" y="23"/>
                  <a:pt x="33" y="16"/>
                  <a:pt x="24" y="20"/>
                </a:cubicBezTo>
                <a:cubicBezTo>
                  <a:pt x="17" y="23"/>
                  <a:pt x="19" y="31"/>
                  <a:pt x="19" y="31"/>
                </a:cubicBezTo>
                <a:cubicBezTo>
                  <a:pt x="19" y="31"/>
                  <a:pt x="5" y="33"/>
                  <a:pt x="3" y="46"/>
                </a:cubicBezTo>
                <a:cubicBezTo>
                  <a:pt x="0" y="59"/>
                  <a:pt x="8" y="68"/>
                  <a:pt x="17" y="68"/>
                </a:cubicBezTo>
                <a:close/>
              </a:path>
            </a:pathLst>
          </a:custGeom>
          <a:solidFill>
            <a:srgbClr val="FEDEEA"/>
          </a:solidFill>
          <a:ln>
            <a:noFill/>
          </a:ln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grpSp>
        <p:nvGrpSpPr>
          <p:cNvPr id="38" name="Group 222"/>
          <p:cNvGrpSpPr/>
          <p:nvPr/>
        </p:nvGrpSpPr>
        <p:grpSpPr>
          <a:xfrm>
            <a:off x="2095827" y="1582519"/>
            <a:ext cx="1911389" cy="1624965"/>
            <a:chOff x="215217" y="2483492"/>
            <a:chExt cx="3072863" cy="2166613"/>
          </a:xfrm>
        </p:grpSpPr>
        <p:sp>
          <p:nvSpPr>
            <p:cNvPr id="39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DECISION TREE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0" name="TextBox 224"/>
            <p:cNvSpPr txBox="1"/>
            <p:nvPr/>
          </p:nvSpPr>
          <p:spPr>
            <a:xfrm>
              <a:off x="215217" y="3667128"/>
              <a:ext cx="3072800" cy="982977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It builds classification  models in the form of a tree structure.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Group 222"/>
          <p:cNvGrpSpPr/>
          <p:nvPr/>
        </p:nvGrpSpPr>
        <p:grpSpPr>
          <a:xfrm>
            <a:off x="2180282" y="3752828"/>
            <a:ext cx="1826934" cy="1948359"/>
            <a:chOff x="350992" y="2483492"/>
            <a:chExt cx="2937088" cy="2597803"/>
          </a:xfrm>
        </p:grpSpPr>
        <p:sp>
          <p:nvSpPr>
            <p:cNvPr id="42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KNN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3" name="TextBox 224"/>
            <p:cNvSpPr txBox="1"/>
            <p:nvPr/>
          </p:nvSpPr>
          <p:spPr>
            <a:xfrm>
              <a:off x="358788" y="3236414"/>
              <a:ext cx="2929292" cy="1844881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The new data point will be assigned a value based on how closely it matches the points in the training set.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4" name="Group 222"/>
          <p:cNvGrpSpPr/>
          <p:nvPr/>
        </p:nvGrpSpPr>
        <p:grpSpPr>
          <a:xfrm>
            <a:off x="8411513" y="1634851"/>
            <a:ext cx="2203450" cy="1733233"/>
            <a:chOff x="350992" y="2483492"/>
            <a:chExt cx="3542398" cy="2310970"/>
          </a:xfrm>
        </p:grpSpPr>
        <p:sp>
          <p:nvSpPr>
            <p:cNvPr id="45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SVM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6" name="TextBox 224"/>
            <p:cNvSpPr txBox="1"/>
            <p:nvPr/>
          </p:nvSpPr>
          <p:spPr>
            <a:xfrm>
              <a:off x="359159" y="3523619"/>
              <a:ext cx="3534231" cy="1270843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We perform classification by finding the hyper-plane that differentiates the two classes very well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7" name="Group 222"/>
          <p:cNvGrpSpPr/>
          <p:nvPr/>
        </p:nvGrpSpPr>
        <p:grpSpPr>
          <a:xfrm>
            <a:off x="8389420" y="3780419"/>
            <a:ext cx="1913255" cy="1840865"/>
            <a:chOff x="350992" y="2483492"/>
            <a:chExt cx="3075863" cy="2454479"/>
          </a:xfrm>
        </p:grpSpPr>
        <p:sp>
          <p:nvSpPr>
            <p:cNvPr id="48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NAIVE BAYES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49" name="TextBox 224"/>
            <p:cNvSpPr txBox="1"/>
            <p:nvPr/>
          </p:nvSpPr>
          <p:spPr>
            <a:xfrm>
              <a:off x="359159" y="3380109"/>
              <a:ext cx="3067696" cy="1557862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It is based on Bayes' Theorem with an assumption of independence among predictors.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603885" y="304165"/>
            <a:ext cx="55175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alibri" panose="020F0502020204030204" charset="0"/>
                <a:ea typeface="Calibri" panose="020F0502020204030204" charset="0"/>
              </a:rPr>
              <a:t>	TYPES OF CLASSIFICATIONS</a:t>
            </a:r>
            <a:r>
              <a:rPr lang="zh-CN" altLang="en-US" sz="2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60" name="直接连接符 59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61" name="矩形 60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Line 19"/>
          <p:cNvSpPr>
            <a:spLocks noChangeShapeType="1"/>
          </p:cNvSpPr>
          <p:nvPr/>
        </p:nvSpPr>
        <p:spPr bwMode="auto">
          <a:xfrm rot="16200000">
            <a:off x="5733440" y="3958713"/>
            <a:ext cx="0" cy="447842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3" name="Line 19"/>
          <p:cNvSpPr>
            <a:spLocks noChangeShapeType="1"/>
          </p:cNvSpPr>
          <p:nvPr/>
        </p:nvSpPr>
        <p:spPr bwMode="auto">
          <a:xfrm>
            <a:off x="5513750" y="3116102"/>
            <a:ext cx="0" cy="1061934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4" name="Line 20"/>
          <p:cNvSpPr>
            <a:spLocks noChangeShapeType="1"/>
          </p:cNvSpPr>
          <p:nvPr/>
        </p:nvSpPr>
        <p:spPr bwMode="auto">
          <a:xfrm>
            <a:off x="7210478" y="3324495"/>
            <a:ext cx="0" cy="72404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5" name="Line 20"/>
          <p:cNvSpPr>
            <a:spLocks noChangeShapeType="1"/>
          </p:cNvSpPr>
          <p:nvPr/>
        </p:nvSpPr>
        <p:spPr bwMode="auto">
          <a:xfrm rot="16200000" flipV="1">
            <a:off x="6845318" y="3682706"/>
            <a:ext cx="0" cy="724040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6" name="Line 20"/>
          <p:cNvSpPr>
            <a:spLocks noChangeShapeType="1"/>
          </p:cNvSpPr>
          <p:nvPr/>
        </p:nvSpPr>
        <p:spPr bwMode="auto">
          <a:xfrm rot="16200000" flipV="1">
            <a:off x="6082553" y="4483095"/>
            <a:ext cx="0" cy="796579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7" name="Line 20"/>
          <p:cNvSpPr>
            <a:spLocks noChangeShapeType="1"/>
          </p:cNvSpPr>
          <p:nvPr/>
        </p:nvSpPr>
        <p:spPr bwMode="auto">
          <a:xfrm>
            <a:off x="5684303" y="4430690"/>
            <a:ext cx="0" cy="454425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69" name="Line 20"/>
          <p:cNvSpPr>
            <a:spLocks noChangeShapeType="1"/>
          </p:cNvSpPr>
          <p:nvPr/>
        </p:nvSpPr>
        <p:spPr bwMode="auto">
          <a:xfrm rot="16200000" flipV="1">
            <a:off x="6706731" y="5064723"/>
            <a:ext cx="0" cy="446865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  <p:sp>
        <p:nvSpPr>
          <p:cNvPr id="70" name="Line 20"/>
          <p:cNvSpPr>
            <a:spLocks noChangeShapeType="1"/>
          </p:cNvSpPr>
          <p:nvPr/>
        </p:nvSpPr>
        <p:spPr bwMode="auto">
          <a:xfrm>
            <a:off x="6930271" y="4466072"/>
            <a:ext cx="0" cy="822084"/>
          </a:xfrm>
          <a:prstGeom prst="line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0"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68" grpId="0" bldLvl="0" animBg="1"/>
      <p:bldP spid="14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5" grpId="0" bldLvl="0" animBg="1"/>
      <p:bldP spid="20" grpId="0" bldLvl="0" animBg="1"/>
      <p:bldP spid="58" grpId="0"/>
      <p:bldP spid="62" grpId="0" bldLvl="0" animBg="1"/>
      <p:bldP spid="63" grpId="0" bldLvl="0" animBg="1"/>
      <p:bldP spid="64" grpId="0" bldLvl="0" animBg="1"/>
      <p:bldP spid="65" grpId="0" bldLvl="0" animBg="1"/>
      <p:bldP spid="66" grpId="0" bldLvl="0" animBg="1"/>
      <p:bldP spid="67" grpId="0" bldLvl="0" animBg="1"/>
      <p:bldP spid="69" grpId="0" bldLvl="0" animBg="1"/>
      <p:bldP spid="70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9065"/>
            <a:ext cx="10515600" cy="1325563"/>
          </a:xfrm>
        </p:spPr>
        <p:txBody>
          <a:bodyPr/>
          <a:p>
            <a:pPr algn="ctr"/>
            <a:r>
              <a:rPr lang="en-US"/>
              <a:t>Selecting columns for classification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2740" r="28627" b="33649"/>
          <a:stretch>
            <a:fillRect/>
          </a:stretch>
        </p:blipFill>
        <p:spPr>
          <a:xfrm>
            <a:off x="1307465" y="1275715"/>
            <a:ext cx="9576435" cy="1336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29322" r="54105" b="14149"/>
          <a:stretch>
            <a:fillRect/>
          </a:stretch>
        </p:blipFill>
        <p:spPr>
          <a:xfrm>
            <a:off x="1398270" y="2974975"/>
            <a:ext cx="3586480" cy="3029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13465" t="30556" r="40542" b="24010"/>
          <a:stretch>
            <a:fillRect/>
          </a:stretch>
        </p:blipFill>
        <p:spPr>
          <a:xfrm>
            <a:off x="5179695" y="2974975"/>
            <a:ext cx="5984240" cy="332359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235"/>
            <a:ext cx="10515600" cy="752475"/>
          </a:xfrm>
        </p:spPr>
        <p:txBody>
          <a:bodyPr/>
          <a:p>
            <a:pPr algn="ctr"/>
            <a:r>
              <a:rPr lang="en-US" b="1"/>
              <a:t>DECISION TREE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005" t="34758" r="35650" b="39209"/>
          <a:stretch>
            <a:fillRect/>
          </a:stretch>
        </p:blipFill>
        <p:spPr>
          <a:xfrm>
            <a:off x="1518920" y="981710"/>
            <a:ext cx="9410065" cy="21729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41770" r="37782" b="15173"/>
          <a:stretch>
            <a:fillRect/>
          </a:stretch>
        </p:blipFill>
        <p:spPr>
          <a:xfrm>
            <a:off x="489585" y="3154680"/>
            <a:ext cx="5408930" cy="2764155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3"/>
          <a:srcRect l="12966" t="46436" r="41831" b="33443"/>
          <a:stretch>
            <a:fillRect/>
          </a:stretch>
        </p:blipFill>
        <p:spPr>
          <a:xfrm>
            <a:off x="5898515" y="3344545"/>
            <a:ext cx="5991225" cy="238379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About dataset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dataset consist of data of cars produced by different automobile companies. it tells about the properties of cars like fuel type, aspiration, engine location, body type etc.</a:t>
            </a:r>
            <a:endParaRPr lang="en-US"/>
          </a:p>
          <a:p>
            <a:endParaRPr lang="en-US"/>
          </a:p>
          <a:p>
            <a:r>
              <a:rPr lang="en-US"/>
              <a:t>Input:'symboling','normalized-losses','fuel-type','num-of-doors','body-style','drive-wheels','enginelocation','length','width', 'height','engine-type','num-of-cylinders','engine-size','fuel-system','bore','stroke','compression-ratio','horsepower', 'peak-rpm','city-mpg','highway-mpg','make','price','curb-weight','wheel-base' </a:t>
            </a:r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672" t="29845" r="50000" b="16743"/>
          <a:stretch>
            <a:fillRect/>
          </a:stretch>
        </p:blipFill>
        <p:spPr>
          <a:xfrm>
            <a:off x="838200" y="1985645"/>
            <a:ext cx="5181600" cy="37426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38129" r="50319" b="10530"/>
          <a:stretch>
            <a:fillRect/>
          </a:stretch>
        </p:blipFill>
        <p:spPr>
          <a:xfrm>
            <a:off x="6767195" y="2144395"/>
            <a:ext cx="4714240" cy="38334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</p:spTree>
  </p:cSld>
  <p:clrMapOvr>
    <a:masterClrMapping/>
  </p:clrMapOvr>
  <p:transition>
    <p:cover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595" t="46549" r="51075" b="5881"/>
          <a:stretch>
            <a:fillRect/>
          </a:stretch>
        </p:blipFill>
        <p:spPr>
          <a:xfrm>
            <a:off x="2614295" y="1838325"/>
            <a:ext cx="6963410" cy="450596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90"/>
          </a:xfrm>
        </p:spPr>
        <p:txBody>
          <a:bodyPr/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398" t="31621" r="19642" b="29141"/>
          <a:stretch>
            <a:fillRect/>
          </a:stretch>
        </p:blipFill>
        <p:spPr>
          <a:xfrm>
            <a:off x="1866265" y="1275715"/>
            <a:ext cx="9486900" cy="23329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40724" r="17071" b="16220"/>
          <a:stretch>
            <a:fillRect/>
          </a:stretch>
        </p:blipFill>
        <p:spPr>
          <a:xfrm>
            <a:off x="1866265" y="3609340"/>
            <a:ext cx="9584690" cy="318833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470"/>
          </a:xfrm>
        </p:spPr>
        <p:txBody>
          <a:bodyPr>
            <a:normAutofit fontScale="90000"/>
          </a:bodyPr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390" t="46937" r="18811" b="13124"/>
          <a:stretch>
            <a:fillRect/>
          </a:stretch>
        </p:blipFill>
        <p:spPr>
          <a:xfrm>
            <a:off x="929640" y="949960"/>
            <a:ext cx="10257790" cy="25374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9154" r="20576" b="16743"/>
          <a:stretch>
            <a:fillRect/>
          </a:stretch>
        </p:blipFill>
        <p:spPr>
          <a:xfrm>
            <a:off x="929005" y="3487420"/>
            <a:ext cx="10257790" cy="326326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9170"/>
          </a:xfrm>
        </p:spPr>
        <p:txBody>
          <a:bodyPr>
            <a:normAutofit/>
          </a:bodyPr>
          <a:p>
            <a:pPr algn="ctr"/>
            <a:r>
              <a:rPr lang="en-US" b="1"/>
              <a:t>SVM</a:t>
            </a:r>
            <a:endParaRPr lang="en-US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38653" r="42426" b="38544"/>
          <a:stretch>
            <a:fillRect/>
          </a:stretch>
        </p:blipFill>
        <p:spPr>
          <a:xfrm>
            <a:off x="2226945" y="1751330"/>
            <a:ext cx="7737475" cy="205359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953" t="60432" r="40404" b="8960"/>
          <a:stretch>
            <a:fillRect/>
          </a:stretch>
        </p:blipFill>
        <p:spPr>
          <a:xfrm>
            <a:off x="135255" y="4031615"/>
            <a:ext cx="5467985" cy="2017395"/>
          </a:xfrm>
          <a:prstGeom prst="rect">
            <a:avLst/>
          </a:prstGeom>
        </p:spPr>
      </p:pic>
      <p:pic>
        <p:nvPicPr>
          <p:cNvPr id="3" name="Content Placeholder 4"/>
          <p:cNvPicPr>
            <a:picLocks noChangeAspect="1"/>
          </p:cNvPicPr>
          <p:nvPr/>
        </p:nvPicPr>
        <p:blipFill>
          <a:blip r:embed="rId3"/>
          <a:srcRect l="12672" t="43841" r="41116" b="39750"/>
          <a:stretch>
            <a:fillRect/>
          </a:stretch>
        </p:blipFill>
        <p:spPr>
          <a:xfrm>
            <a:off x="6137910" y="4031615"/>
            <a:ext cx="5685790" cy="205486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39677" r="50000" b="10007"/>
          <a:stretch>
            <a:fillRect/>
          </a:stretch>
        </p:blipFill>
        <p:spPr>
          <a:xfrm>
            <a:off x="799465" y="2223135"/>
            <a:ext cx="4547870" cy="350139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7606" r="50895" b="10007"/>
          <a:stretch>
            <a:fillRect/>
          </a:stretch>
        </p:blipFill>
        <p:spPr>
          <a:xfrm>
            <a:off x="6469380" y="2137410"/>
            <a:ext cx="4437380" cy="367284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202" t="32657" r="46784" b="20473"/>
          <a:stretch>
            <a:fillRect/>
          </a:stretch>
        </p:blipFill>
        <p:spPr>
          <a:xfrm>
            <a:off x="2822575" y="1691005"/>
            <a:ext cx="6920230" cy="455803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25"/>
          </a:xfrm>
        </p:spPr>
        <p:txBody>
          <a:bodyPr>
            <a:normAutofit fontScale="90000"/>
          </a:bodyPr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3076" r="18477" b="17350"/>
          <a:stretch>
            <a:fillRect/>
          </a:stretch>
        </p:blipFill>
        <p:spPr>
          <a:xfrm>
            <a:off x="1398270" y="1184910"/>
            <a:ext cx="9396095" cy="22942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235" t="40201" r="19118" b="15195"/>
          <a:stretch>
            <a:fillRect/>
          </a:stretch>
        </p:blipFill>
        <p:spPr>
          <a:xfrm>
            <a:off x="1398270" y="3479800"/>
            <a:ext cx="9396095" cy="32258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2645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35012" r="18811" b="24003"/>
          <a:stretch>
            <a:fillRect/>
          </a:stretch>
        </p:blipFill>
        <p:spPr>
          <a:xfrm>
            <a:off x="1132840" y="1207135"/>
            <a:ext cx="9864090" cy="22967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2941" r="18824" b="23501"/>
          <a:stretch>
            <a:fillRect/>
          </a:stretch>
        </p:blipFill>
        <p:spPr>
          <a:xfrm>
            <a:off x="1132205" y="3503930"/>
            <a:ext cx="10221595" cy="311277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925"/>
          </a:xfrm>
        </p:spPr>
        <p:txBody>
          <a:bodyPr/>
          <a:p>
            <a:pPr algn="ctr"/>
            <a:r>
              <a:rPr lang="en-US" b="1"/>
              <a:t>KNN  ALGORITHM</a:t>
            </a:r>
            <a:endParaRPr lang="en-US" b="1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rcRect l="13005" t="37531" r="39949" b="44769"/>
          <a:stretch>
            <a:fillRect/>
          </a:stretch>
        </p:blipFill>
        <p:spPr>
          <a:xfrm>
            <a:off x="1299845" y="1271270"/>
            <a:ext cx="9562465" cy="241490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56290" r="39816" b="13647"/>
          <a:stretch>
            <a:fillRect/>
          </a:stretch>
        </p:blipFill>
        <p:spPr>
          <a:xfrm>
            <a:off x="528320" y="4168775"/>
            <a:ext cx="4841240" cy="1812925"/>
          </a:xfrm>
          <a:prstGeom prst="rect">
            <a:avLst/>
          </a:prstGeom>
        </p:spPr>
      </p:pic>
      <p:pic>
        <p:nvPicPr>
          <p:cNvPr id="2" name="Content Placeholder 6"/>
          <p:cNvPicPr>
            <a:picLocks noChangeAspect="1"/>
          </p:cNvPicPr>
          <p:nvPr/>
        </p:nvPicPr>
        <p:blipFill>
          <a:blip r:embed="rId3"/>
          <a:srcRect l="13202" t="59390" r="37799" b="23273"/>
          <a:stretch>
            <a:fillRect/>
          </a:stretch>
        </p:blipFill>
        <p:spPr>
          <a:xfrm>
            <a:off x="5620385" y="4024630"/>
            <a:ext cx="6042025" cy="18211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603885" y="304165"/>
            <a:ext cx="81559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IMPORTING LIBRARIES AND LOADING DATASET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106" name="直接连接符 105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107" name="矩形 106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216" t="28516" r="5149" b="12309"/>
          <a:stretch>
            <a:fillRect/>
          </a:stretch>
        </p:blipFill>
        <p:spPr>
          <a:xfrm>
            <a:off x="664845" y="1009650"/>
            <a:ext cx="10621645" cy="4328795"/>
          </a:xfrm>
          <a:prstGeom prst="rect">
            <a:avLst/>
          </a:prstGeom>
        </p:spPr>
      </p:pic>
      <p:sp>
        <p:nvSpPr>
          <p:cNvPr id="3" name="TextBox 224"/>
          <p:cNvSpPr txBox="1"/>
          <p:nvPr/>
        </p:nvSpPr>
        <p:spPr>
          <a:xfrm>
            <a:off x="2820035" y="5735955"/>
            <a:ext cx="7815580" cy="70675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p>
            <a:pPr algn="just"/>
            <a:r>
              <a:rPr lang="en-US" altLang="zh-CN" sz="2000" dirty="0">
                <a:solidFill>
                  <a:schemeClr val="tx1"/>
                </a:solidFill>
              </a:rPr>
              <a:t>We imported various libraries so that we can work on our project. then we loaded our dataset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390" t="34489" r="50294" b="13124"/>
          <a:stretch>
            <a:fillRect/>
          </a:stretch>
        </p:blipFill>
        <p:spPr>
          <a:xfrm>
            <a:off x="838200" y="2369185"/>
            <a:ext cx="4359910" cy="34410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2795" r="49436" b="4818"/>
          <a:stretch>
            <a:fillRect/>
          </a:stretch>
        </p:blipFill>
        <p:spPr>
          <a:xfrm>
            <a:off x="6494145" y="2369185"/>
            <a:ext cx="4276725" cy="342836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005" t="38917" r="48728" b="14213"/>
          <a:stretch>
            <a:fillRect/>
          </a:stretch>
        </p:blipFill>
        <p:spPr>
          <a:xfrm>
            <a:off x="2699385" y="1800860"/>
            <a:ext cx="6793230" cy="467868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Plot for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398" t="38917" r="17501" b="18736"/>
          <a:stretch>
            <a:fillRect/>
          </a:stretch>
        </p:blipFill>
        <p:spPr>
          <a:xfrm>
            <a:off x="626110" y="1177925"/>
            <a:ext cx="10439400" cy="26130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7983" r="20282" b="10007"/>
          <a:stretch>
            <a:fillRect/>
          </a:stretch>
        </p:blipFill>
        <p:spPr>
          <a:xfrm>
            <a:off x="626745" y="3790950"/>
            <a:ext cx="10438765" cy="302069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800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33987" r="17635" b="26597"/>
          <a:stretch>
            <a:fillRect/>
          </a:stretch>
        </p:blipFill>
        <p:spPr>
          <a:xfrm>
            <a:off x="838200" y="1177925"/>
            <a:ext cx="10243185" cy="2613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rcRect l="13718" t="50662" r="20896" b="7855"/>
          <a:stretch>
            <a:fillRect/>
          </a:stretch>
        </p:blipFill>
        <p:spPr>
          <a:xfrm>
            <a:off x="838835" y="3791585"/>
            <a:ext cx="10243185" cy="284035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Naive bayes</a:t>
            </a:r>
            <a:endParaRPr lang="en-US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3231" t="25712" r="39263" b="32066"/>
          <a:stretch>
            <a:fillRect/>
          </a:stretch>
        </p:blipFill>
        <p:spPr>
          <a:xfrm>
            <a:off x="2099310" y="1524635"/>
            <a:ext cx="8507095" cy="308864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rcRect l="13202" t="33708" r="38579" b="48649"/>
          <a:stretch>
            <a:fillRect/>
          </a:stretch>
        </p:blipFill>
        <p:spPr>
          <a:xfrm>
            <a:off x="2087880" y="4613275"/>
            <a:ext cx="8518525" cy="175260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Confusion matrix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7613650" y="2144395"/>
            <a:ext cx="3157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64592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Training data</a:t>
            </a:r>
            <a:endParaRPr lang="en-US" sz="2000" b="1"/>
          </a:p>
        </p:txBody>
      </p:sp>
      <p:sp>
        <p:nvSpPr>
          <p:cNvPr id="7" name="Text Box 6"/>
          <p:cNvSpPr txBox="1"/>
          <p:nvPr/>
        </p:nvSpPr>
        <p:spPr>
          <a:xfrm>
            <a:off x="7613650" y="6011545"/>
            <a:ext cx="23571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/>
              <a:t>Test data</a:t>
            </a:r>
            <a:endParaRPr lang="en-US" sz="2000" b="1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3260" t="27752" r="50294" b="19860"/>
          <a:stretch>
            <a:fillRect/>
          </a:stretch>
        </p:blipFill>
        <p:spPr>
          <a:xfrm>
            <a:off x="838200" y="1885950"/>
            <a:ext cx="5006340" cy="404558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rcRect l="13529" t="36582" r="49436" b="12078"/>
          <a:stretch>
            <a:fillRect/>
          </a:stretch>
        </p:blipFill>
        <p:spPr>
          <a:xfrm>
            <a:off x="6586220" y="1984375"/>
            <a:ext cx="4939665" cy="384937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Accuracy measures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13398" t="31971" r="49516" b="22195"/>
          <a:stretch>
            <a:fillRect/>
          </a:stretch>
        </p:blipFill>
        <p:spPr>
          <a:xfrm>
            <a:off x="2838450" y="1877060"/>
            <a:ext cx="6515100" cy="4527550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3280"/>
          </a:xfrm>
        </p:spPr>
        <p:txBody>
          <a:bodyPr/>
          <a:p>
            <a:pPr algn="ctr"/>
            <a:r>
              <a:rPr lang="en-US"/>
              <a:t>Plot fot training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3202" t="42040" r="17107" b="17335"/>
          <a:stretch>
            <a:fillRect/>
          </a:stretch>
        </p:blipFill>
        <p:spPr>
          <a:xfrm>
            <a:off x="837565" y="1208405"/>
            <a:ext cx="10516235" cy="268668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9030" r="20870" b="11031"/>
          <a:stretch>
            <a:fillRect/>
          </a:stretch>
        </p:blipFill>
        <p:spPr>
          <a:xfrm>
            <a:off x="837565" y="3777615"/>
            <a:ext cx="10515600" cy="288480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840"/>
          </a:xfrm>
        </p:spPr>
        <p:txBody>
          <a:bodyPr/>
          <a:p>
            <a:pPr algn="ctr"/>
            <a:r>
              <a:rPr lang="en-US"/>
              <a:t>Plot for test data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l="12966" t="43841" r="19387" b="16743"/>
          <a:stretch>
            <a:fillRect/>
          </a:stretch>
        </p:blipFill>
        <p:spPr>
          <a:xfrm>
            <a:off x="1132840" y="1283970"/>
            <a:ext cx="9366250" cy="24618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3824" t="41247" r="22328" b="16743"/>
          <a:stretch>
            <a:fillRect/>
          </a:stretch>
        </p:blipFill>
        <p:spPr>
          <a:xfrm>
            <a:off x="1132840" y="3745230"/>
            <a:ext cx="9366885" cy="2901315"/>
          </a:xfrm>
          <a:prstGeom prst="rect">
            <a:avLst/>
          </a:prstGeom>
        </p:spPr>
      </p:pic>
    </p:spTree>
  </p:cSld>
  <p:clrMapOvr>
    <a:masterClrMapping/>
  </p:clrMapOvr>
  <p:transition>
    <p:cover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6"/>
          <p:cNvSpPr/>
          <p:nvPr/>
        </p:nvSpPr>
        <p:spPr>
          <a:xfrm>
            <a:off x="2314575" y="1593850"/>
            <a:ext cx="3916045" cy="17056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41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8" name="Freeform: Shape 45"/>
          <p:cNvSpPr/>
          <p:nvPr/>
        </p:nvSpPr>
        <p:spPr>
          <a:xfrm>
            <a:off x="5575300" y="2646045"/>
            <a:ext cx="655320" cy="653415"/>
          </a:xfrm>
          <a:custGeom>
            <a:avLst/>
            <a:gdLst>
              <a:gd name="connsiteX0" fmla="*/ 725285 w 725285"/>
              <a:gd name="connsiteY0" fmla="*/ 0 h 723329"/>
              <a:gd name="connsiteX1" fmla="*/ 725285 w 725285"/>
              <a:gd name="connsiteY1" fmla="*/ 408784 h 723329"/>
              <a:gd name="connsiteX2" fmla="*/ 410740 w 725285"/>
              <a:gd name="connsiteY2" fmla="*/ 723329 h 723329"/>
              <a:gd name="connsiteX3" fmla="*/ 0 w 725285"/>
              <a:gd name="connsiteY3" fmla="*/ 723329 h 723329"/>
              <a:gd name="connsiteX4" fmla="*/ 6986 w 725285"/>
              <a:gd name="connsiteY4" fmla="*/ 677552 h 723329"/>
              <a:gd name="connsiteX5" fmla="*/ 677200 w 725285"/>
              <a:gd name="connsiteY5" fmla="*/ 7338 h 723329"/>
              <a:gd name="connsiteX6" fmla="*/ 725285 w 725285"/>
              <a:gd name="connsiteY6" fmla="*/ 0 h 723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5285" h="723329">
                <a:moveTo>
                  <a:pt x="725285" y="0"/>
                </a:moveTo>
                <a:lnTo>
                  <a:pt x="725285" y="408784"/>
                </a:lnTo>
                <a:cubicBezTo>
                  <a:pt x="725285" y="582502"/>
                  <a:pt x="584458" y="723329"/>
                  <a:pt x="410740" y="723329"/>
                </a:cubicBezTo>
                <a:lnTo>
                  <a:pt x="0" y="723329"/>
                </a:lnTo>
                <a:lnTo>
                  <a:pt x="6986" y="677552"/>
                </a:lnTo>
                <a:cubicBezTo>
                  <a:pt x="75826" y="341144"/>
                  <a:pt x="340792" y="76178"/>
                  <a:pt x="677200" y="7338"/>
                </a:cubicBezTo>
                <a:lnTo>
                  <a:pt x="725285" y="0"/>
                </a:lnTo>
                <a:close/>
              </a:path>
            </a:pathLst>
          </a:custGeom>
          <a:solidFill>
            <a:srgbClr val="C6E8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en-US" sz="1600"/>
          </a:p>
        </p:txBody>
      </p:sp>
      <p:grpSp>
        <p:nvGrpSpPr>
          <p:cNvPr id="59" name="Group 222"/>
          <p:cNvGrpSpPr/>
          <p:nvPr/>
        </p:nvGrpSpPr>
        <p:grpSpPr>
          <a:xfrm rot="0">
            <a:off x="2440940" y="1589469"/>
            <a:ext cx="2873375" cy="1251439"/>
            <a:chOff x="350992" y="2483577"/>
            <a:chExt cx="4619484" cy="1668291"/>
          </a:xfrm>
        </p:grpSpPr>
        <p:sp>
          <p:nvSpPr>
            <p:cNvPr id="60" name="TextBox 223"/>
            <p:cNvSpPr txBox="1"/>
            <p:nvPr/>
          </p:nvSpPr>
          <p:spPr>
            <a:xfrm>
              <a:off x="350992" y="2483577"/>
              <a:ext cx="4619484" cy="98280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DECISION TREE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61" name="TextBox 224"/>
            <p:cNvSpPr txBox="1"/>
            <p:nvPr/>
          </p:nvSpPr>
          <p:spPr>
            <a:xfrm>
              <a:off x="567336" y="3743000"/>
              <a:ext cx="4403140" cy="40886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ACCURACY : 97.560%</a:t>
              </a:r>
              <a:endPara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314689" y="3416332"/>
            <a:ext cx="3916024" cy="1819563"/>
            <a:chOff x="2314689" y="3416332"/>
            <a:chExt cx="3916024" cy="1819563"/>
          </a:xfrm>
        </p:grpSpPr>
        <p:sp>
          <p:nvSpPr>
            <p:cNvPr id="35" name="Rectangle: Rounded Corners 35"/>
            <p:cNvSpPr/>
            <p:nvPr/>
          </p:nvSpPr>
          <p:spPr>
            <a:xfrm>
              <a:off x="2314689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0" name="Freeform: Shape 47"/>
            <p:cNvSpPr/>
            <p:nvPr/>
          </p:nvSpPr>
          <p:spPr>
            <a:xfrm>
              <a:off x="5575278" y="3530417"/>
              <a:ext cx="655435" cy="653670"/>
            </a:xfrm>
            <a:custGeom>
              <a:avLst/>
              <a:gdLst>
                <a:gd name="connsiteX0" fmla="*/ 0 w 725285"/>
                <a:gd name="connsiteY0" fmla="*/ 0 h 723332"/>
                <a:gd name="connsiteX1" fmla="*/ 410740 w 725285"/>
                <a:gd name="connsiteY1" fmla="*/ 0 h 723332"/>
                <a:gd name="connsiteX2" fmla="*/ 725285 w 725285"/>
                <a:gd name="connsiteY2" fmla="*/ 314545 h 723332"/>
                <a:gd name="connsiteX3" fmla="*/ 725285 w 725285"/>
                <a:gd name="connsiteY3" fmla="*/ 723332 h 723332"/>
                <a:gd name="connsiteX4" fmla="*/ 677200 w 725285"/>
                <a:gd name="connsiteY4" fmla="*/ 715993 h 723332"/>
                <a:gd name="connsiteX5" fmla="*/ 6986 w 725285"/>
                <a:gd name="connsiteY5" fmla="*/ 45779 h 723332"/>
                <a:gd name="connsiteX6" fmla="*/ 0 w 725285"/>
                <a:gd name="connsiteY6" fmla="*/ 0 h 723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5285" h="723332">
                  <a:moveTo>
                    <a:pt x="0" y="0"/>
                  </a:moveTo>
                  <a:lnTo>
                    <a:pt x="410740" y="0"/>
                  </a:lnTo>
                  <a:cubicBezTo>
                    <a:pt x="584458" y="0"/>
                    <a:pt x="725285" y="140827"/>
                    <a:pt x="725285" y="314545"/>
                  </a:cubicBezTo>
                  <a:lnTo>
                    <a:pt x="725285" y="723332"/>
                  </a:lnTo>
                  <a:lnTo>
                    <a:pt x="677200" y="715993"/>
                  </a:lnTo>
                  <a:cubicBezTo>
                    <a:pt x="340792" y="647154"/>
                    <a:pt x="75826" y="382187"/>
                    <a:pt x="6986" y="45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AC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2" name="Group 222"/>
            <p:cNvGrpSpPr/>
            <p:nvPr/>
          </p:nvGrpSpPr>
          <p:grpSpPr>
            <a:xfrm>
              <a:off x="2508273" y="3416332"/>
              <a:ext cx="2873422" cy="1251312"/>
              <a:chOff x="350992" y="2483492"/>
              <a:chExt cx="4619484" cy="1668411"/>
            </a:xfrm>
          </p:grpSpPr>
          <p:sp>
            <p:nvSpPr>
              <p:cNvPr id="63" name="TextBox 223"/>
              <p:cNvSpPr txBox="1"/>
              <p:nvPr/>
            </p:nvSpPr>
            <p:spPr>
              <a:xfrm>
                <a:off x="350992" y="2483492"/>
                <a:ext cx="4619484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r"/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KNN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4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78.048%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6461701" y="1538402"/>
            <a:ext cx="3916025" cy="1761027"/>
            <a:chOff x="6461701" y="1538402"/>
            <a:chExt cx="3916025" cy="1761027"/>
          </a:xfrm>
        </p:grpSpPr>
        <p:sp>
          <p:nvSpPr>
            <p:cNvPr id="36" name="Rectangle: Rounded Corners 38"/>
            <p:cNvSpPr/>
            <p:nvPr/>
          </p:nvSpPr>
          <p:spPr>
            <a:xfrm>
              <a:off x="6461702" y="1593951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39" name="Freeform: Shape 46"/>
            <p:cNvSpPr/>
            <p:nvPr/>
          </p:nvSpPr>
          <p:spPr>
            <a:xfrm>
              <a:off x="6461701" y="2646398"/>
              <a:ext cx="651265" cy="653031"/>
            </a:xfrm>
            <a:custGeom>
              <a:avLst/>
              <a:gdLst>
                <a:gd name="connsiteX0" fmla="*/ 0 w 720670"/>
                <a:gd name="connsiteY0" fmla="*/ 0 h 722625"/>
                <a:gd name="connsiteX1" fmla="*/ 43470 w 720670"/>
                <a:gd name="connsiteY1" fmla="*/ 6634 h 722625"/>
                <a:gd name="connsiteX2" fmla="*/ 713684 w 720670"/>
                <a:gd name="connsiteY2" fmla="*/ 676848 h 722625"/>
                <a:gd name="connsiteX3" fmla="*/ 720670 w 720670"/>
                <a:gd name="connsiteY3" fmla="*/ 722625 h 722625"/>
                <a:gd name="connsiteX4" fmla="*/ 314545 w 720670"/>
                <a:gd name="connsiteY4" fmla="*/ 722625 h 722625"/>
                <a:gd name="connsiteX5" fmla="*/ 0 w 720670"/>
                <a:gd name="connsiteY5" fmla="*/ 408080 h 722625"/>
                <a:gd name="connsiteX6" fmla="*/ 0 w 720670"/>
                <a:gd name="connsiteY6" fmla="*/ 0 h 72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0" h="722625">
                  <a:moveTo>
                    <a:pt x="0" y="0"/>
                  </a:moveTo>
                  <a:lnTo>
                    <a:pt x="43470" y="6634"/>
                  </a:lnTo>
                  <a:cubicBezTo>
                    <a:pt x="379879" y="75474"/>
                    <a:pt x="644845" y="340440"/>
                    <a:pt x="713684" y="676848"/>
                  </a:cubicBezTo>
                  <a:lnTo>
                    <a:pt x="720670" y="722625"/>
                  </a:lnTo>
                  <a:lnTo>
                    <a:pt x="314545" y="722625"/>
                  </a:lnTo>
                  <a:cubicBezTo>
                    <a:pt x="140827" y="722625"/>
                    <a:pt x="0" y="581798"/>
                    <a:pt x="0" y="4080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CE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5" name="Group 222"/>
            <p:cNvGrpSpPr/>
            <p:nvPr/>
          </p:nvGrpSpPr>
          <p:grpSpPr>
            <a:xfrm>
              <a:off x="7434592" y="1538402"/>
              <a:ext cx="2738852" cy="1251312"/>
              <a:chOff x="567335" y="2483492"/>
              <a:chExt cx="4403141" cy="1668411"/>
            </a:xfrm>
          </p:grpSpPr>
          <p:sp>
            <p:nvSpPr>
              <p:cNvPr id="66" name="TextBox 223"/>
              <p:cNvSpPr txBox="1"/>
              <p:nvPr/>
            </p:nvSpPr>
            <p:spPr>
              <a:xfrm>
                <a:off x="567335" y="2483492"/>
                <a:ext cx="4403140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SVM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67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80.487%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6461702" y="3432785"/>
            <a:ext cx="3916024" cy="1803110"/>
            <a:chOff x="6461702" y="3432785"/>
            <a:chExt cx="3916024" cy="1803110"/>
          </a:xfrm>
        </p:grpSpPr>
        <p:sp>
          <p:nvSpPr>
            <p:cNvPr id="37" name="Rectangle: Rounded Corners 39"/>
            <p:cNvSpPr/>
            <p:nvPr/>
          </p:nvSpPr>
          <p:spPr>
            <a:xfrm>
              <a:off x="6461702" y="3530417"/>
              <a:ext cx="3916024" cy="170547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241300" dist="152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sp>
          <p:nvSpPr>
            <p:cNvPr id="41" name="Freeform: Shape 48"/>
            <p:cNvSpPr/>
            <p:nvPr/>
          </p:nvSpPr>
          <p:spPr>
            <a:xfrm>
              <a:off x="6461702" y="3530417"/>
              <a:ext cx="651265" cy="653032"/>
            </a:xfrm>
            <a:custGeom>
              <a:avLst/>
              <a:gdLst>
                <a:gd name="connsiteX0" fmla="*/ 314545 w 720671"/>
                <a:gd name="connsiteY0" fmla="*/ 0 h 722627"/>
                <a:gd name="connsiteX1" fmla="*/ 720671 w 720671"/>
                <a:gd name="connsiteY1" fmla="*/ 0 h 722627"/>
                <a:gd name="connsiteX2" fmla="*/ 713684 w 720671"/>
                <a:gd name="connsiteY2" fmla="*/ 45779 h 722627"/>
                <a:gd name="connsiteX3" fmla="*/ 43470 w 720671"/>
                <a:gd name="connsiteY3" fmla="*/ 715993 h 722627"/>
                <a:gd name="connsiteX4" fmla="*/ 0 w 720671"/>
                <a:gd name="connsiteY4" fmla="*/ 722627 h 722627"/>
                <a:gd name="connsiteX5" fmla="*/ 0 w 720671"/>
                <a:gd name="connsiteY5" fmla="*/ 314545 h 722627"/>
                <a:gd name="connsiteX6" fmla="*/ 314545 w 720671"/>
                <a:gd name="connsiteY6" fmla="*/ 0 h 72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671" h="722627">
                  <a:moveTo>
                    <a:pt x="314545" y="0"/>
                  </a:moveTo>
                  <a:lnTo>
                    <a:pt x="720671" y="0"/>
                  </a:lnTo>
                  <a:lnTo>
                    <a:pt x="713684" y="45779"/>
                  </a:lnTo>
                  <a:cubicBezTo>
                    <a:pt x="644845" y="382187"/>
                    <a:pt x="379879" y="647154"/>
                    <a:pt x="43470" y="715993"/>
                  </a:cubicBezTo>
                  <a:lnTo>
                    <a:pt x="0" y="722627"/>
                  </a:lnTo>
                  <a:lnTo>
                    <a:pt x="0" y="314545"/>
                  </a:lnTo>
                  <a:cubicBezTo>
                    <a:pt x="0" y="140827"/>
                    <a:pt x="140827" y="0"/>
                    <a:pt x="314545" y="0"/>
                  </a:cubicBezTo>
                  <a:close/>
                </a:path>
              </a:pathLst>
            </a:custGeom>
            <a:solidFill>
              <a:srgbClr val="FEDE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600"/>
            </a:p>
          </p:txBody>
        </p:sp>
        <p:grpSp>
          <p:nvGrpSpPr>
            <p:cNvPr id="68" name="Group 222"/>
            <p:cNvGrpSpPr/>
            <p:nvPr/>
          </p:nvGrpSpPr>
          <p:grpSpPr>
            <a:xfrm>
              <a:off x="7450165" y="3432785"/>
              <a:ext cx="2738852" cy="1251312"/>
              <a:chOff x="567335" y="2483492"/>
              <a:chExt cx="4403141" cy="1668411"/>
            </a:xfrm>
          </p:grpSpPr>
          <p:sp>
            <p:nvSpPr>
              <p:cNvPr id="69" name="TextBox 223"/>
              <p:cNvSpPr txBox="1"/>
              <p:nvPr/>
            </p:nvSpPr>
            <p:spPr>
              <a:xfrm>
                <a:off x="567335" y="2483492"/>
                <a:ext cx="4403140" cy="9829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r>
                  <a:rPr lang="en-US" altLang="zh-CN" sz="2100" b="1" dirty="0">
                    <a:latin typeface="Calibri" panose="020F0502020204030204" charset="0"/>
                    <a:ea typeface="Calibri" panose="020F0502020204030204" charset="0"/>
                  </a:rPr>
                  <a:t>NAIVE BAYES</a:t>
                </a:r>
                <a:r>
                  <a:rPr lang="zh-CN" altLang="en-US" sz="2100" b="1" dirty="0">
                    <a:latin typeface="Calibri" panose="020F0502020204030204" charset="0"/>
                    <a:ea typeface="Calibri" panose="020F0502020204030204" charset="0"/>
                  </a:rPr>
                  <a:t>
</a:t>
                </a:r>
                <a:endParaRPr lang="en-US" sz="2100" b="1" dirty="0">
                  <a:latin typeface="Calibri" panose="020F0502020204030204" charset="0"/>
                  <a:ea typeface="Calibri" panose="020F0502020204030204" charset="0"/>
                </a:endParaRPr>
              </a:p>
            </p:txBody>
          </p:sp>
          <p:sp>
            <p:nvSpPr>
              <p:cNvPr id="70" name="TextBox 224"/>
              <p:cNvSpPr txBox="1"/>
              <p:nvPr/>
            </p:nvSpPr>
            <p:spPr>
              <a:xfrm>
                <a:off x="567336" y="3742964"/>
                <a:ext cx="4403140" cy="408939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just"/>
                <a:r>
                  <a:rPr lang="en-US" altLang="zh-CN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ACCURACY : 82.926%</a:t>
                </a:r>
                <a:endPara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79" name="文本框 78"/>
          <p:cNvSpPr txBox="1"/>
          <p:nvPr/>
        </p:nvSpPr>
        <p:spPr>
          <a:xfrm>
            <a:off x="603885" y="304165"/>
            <a:ext cx="60331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Calibri" panose="020F0502020204030204" charset="0"/>
                <a:ea typeface="Calibri" panose="020F0502020204030204" charset="0"/>
              </a:rPr>
              <a:t>ACCURACY OF CLASSIFICATION</a:t>
            </a:r>
            <a:r>
              <a:rPr lang="zh-CN" altLang="en-US" sz="24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4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82" name="矩形 81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2787015" y="5619115"/>
            <a:ext cx="6677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ym typeface="+mn-ea"/>
              </a:rPr>
              <a:t>Maximun accuracy is of Decision Tree Model</a:t>
            </a:r>
            <a:endParaRPr lang="en-US" sz="2400" b="1"/>
          </a:p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222"/>
          <p:cNvGrpSpPr/>
          <p:nvPr/>
        </p:nvGrpSpPr>
        <p:grpSpPr>
          <a:xfrm>
            <a:off x="2109223" y="3321066"/>
            <a:ext cx="1955839" cy="1794510"/>
            <a:chOff x="143757" y="2483492"/>
            <a:chExt cx="3144323" cy="2392672"/>
          </a:xfrm>
        </p:grpSpPr>
        <p:sp>
          <p:nvSpPr>
            <p:cNvPr id="17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Replace '?'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8" name="TextBox 224"/>
            <p:cNvSpPr txBox="1"/>
            <p:nvPr/>
          </p:nvSpPr>
          <p:spPr>
            <a:xfrm>
              <a:off x="143757" y="3441069"/>
              <a:ext cx="3054425" cy="143509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My dataset has '?' instead of NAN. Replace '?' with 'NAN'.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222"/>
          <p:cNvGrpSpPr/>
          <p:nvPr/>
        </p:nvGrpSpPr>
        <p:grpSpPr>
          <a:xfrm>
            <a:off x="4281536" y="3482674"/>
            <a:ext cx="1826934" cy="1386701"/>
            <a:chOff x="350992" y="2698968"/>
            <a:chExt cx="2937088" cy="1848928"/>
          </a:xfrm>
        </p:grpSpPr>
        <p:sp>
          <p:nvSpPr>
            <p:cNvPr id="20" name="TextBox 223"/>
            <p:cNvSpPr txBox="1"/>
            <p:nvPr/>
          </p:nvSpPr>
          <p:spPr>
            <a:xfrm>
              <a:off x="350992" y="2698968"/>
              <a:ext cx="2937088" cy="552025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sz="2100" b="1" dirty="0">
                  <a:latin typeface="Calibri" panose="020F0502020204030204" charset="0"/>
                  <a:ea typeface="Calibri" panose="020F0502020204030204" charset="0"/>
                </a:rPr>
                <a:t>Total null value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1" name="TextBox 224"/>
            <p:cNvSpPr txBox="1"/>
            <p:nvPr/>
          </p:nvSpPr>
          <p:spPr>
            <a:xfrm>
              <a:off x="358788" y="3769812"/>
              <a:ext cx="2929292" cy="778084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Calculating total null values in dataset.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22"/>
          <p:cNvGrpSpPr/>
          <p:nvPr/>
        </p:nvGrpSpPr>
        <p:grpSpPr>
          <a:xfrm>
            <a:off x="6225249" y="3321066"/>
            <a:ext cx="1926629" cy="1671320"/>
            <a:chOff x="190716" y="2483492"/>
            <a:chExt cx="3097364" cy="2228420"/>
          </a:xfrm>
        </p:grpSpPr>
        <p:sp>
          <p:nvSpPr>
            <p:cNvPr id="23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Eliminate NAN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4" name="TextBox 224"/>
            <p:cNvSpPr txBox="1"/>
            <p:nvPr/>
          </p:nvSpPr>
          <p:spPr>
            <a:xfrm>
              <a:off x="190716" y="3605322"/>
              <a:ext cx="3097301" cy="110659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Replacing null values with the mean of that column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22"/>
          <p:cNvGrpSpPr/>
          <p:nvPr/>
        </p:nvGrpSpPr>
        <p:grpSpPr>
          <a:xfrm>
            <a:off x="8368351" y="3321066"/>
            <a:ext cx="2112645" cy="1671320"/>
            <a:chOff x="350992" y="2483492"/>
            <a:chExt cx="3396414" cy="2228420"/>
          </a:xfrm>
        </p:grpSpPr>
        <p:sp>
          <p:nvSpPr>
            <p:cNvPr id="26" name="TextBox 223"/>
            <p:cNvSpPr txBox="1"/>
            <p:nvPr/>
          </p:nvSpPr>
          <p:spPr>
            <a:xfrm>
              <a:off x="350992" y="2483492"/>
              <a:ext cx="2937088" cy="9829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zh-CN" sz="2100" b="1" dirty="0">
                  <a:latin typeface="Calibri" panose="020F0502020204030204" charset="0"/>
                  <a:ea typeface="Calibri" panose="020F0502020204030204" charset="0"/>
                </a:rPr>
                <a:t>Final dataset</a:t>
              </a:r>
              <a:r>
                <a:rPr lang="zh-CN" altLang="en-US" sz="2100" b="1" dirty="0"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sz="2100" b="1" dirty="0"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27" name="TextBox 224"/>
            <p:cNvSpPr txBox="1"/>
            <p:nvPr/>
          </p:nvSpPr>
          <p:spPr>
            <a:xfrm>
              <a:off x="359159" y="3605322"/>
              <a:ext cx="3388247" cy="1106590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altLang="zh-CN" sz="1600" dirty="0">
                  <a:solidFill>
                    <a:schemeClr val="tx1"/>
                  </a:solidFill>
                </a:rPr>
                <a:t>Dataset without null values is prepared for furthur evaluation</a:t>
              </a:r>
              <a:endParaRPr lang="en-US" altLang="zh-CN" sz="16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" name="Diagram 6"/>
          <p:cNvGraphicFramePr/>
          <p:nvPr/>
        </p:nvGraphicFramePr>
        <p:xfrm>
          <a:off x="2237493" y="304333"/>
          <a:ext cx="824345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603885" y="304165"/>
            <a:ext cx="67132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Calibri" panose="020F0502020204030204" charset="0"/>
                <a:ea typeface="Calibri" panose="020F0502020204030204" charset="0"/>
              </a:rPr>
              <a:t>PREPARE DATASET FOR FURTHUR WORK</a:t>
            </a:r>
            <a:r>
              <a:rPr lang="zh-CN" altLang="en-US" sz="2800" b="1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2800" b="1" dirty="0">
              <a:latin typeface="Calibri" panose="020F0502020204030204" charset="0"/>
              <a:ea typeface="Calibri" panose="020F0502020204030204" charset="0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3653" y="803502"/>
            <a:ext cx="8013172" cy="78377"/>
            <a:chOff x="668594" y="848829"/>
            <a:chExt cx="8013172" cy="78377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729721" y="890794"/>
              <a:ext cx="7952045" cy="0"/>
            </a:xfrm>
            <a:prstGeom prst="line">
              <a:avLst/>
            </a:prstGeom>
            <a:solidFill>
              <a:srgbClr val="070606"/>
            </a:solidFill>
            <a:ln w="15875">
              <a:solidFill>
                <a:srgbClr val="B0CDEA"/>
              </a:solidFill>
              <a:round/>
            </a:ln>
          </p:spPr>
        </p:cxnSp>
        <p:sp>
          <p:nvSpPr>
            <p:cNvPr id="39" name="矩形 38"/>
            <p:cNvSpPr/>
            <p:nvPr/>
          </p:nvSpPr>
          <p:spPr>
            <a:xfrm>
              <a:off x="668594" y="848829"/>
              <a:ext cx="2586446" cy="78377"/>
            </a:xfrm>
            <a:prstGeom prst="rect">
              <a:avLst/>
            </a:prstGeom>
            <a:solidFill>
              <a:srgbClr val="B0CDEA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275209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82981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77685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8986520" y="2485390"/>
            <a:ext cx="1495425" cy="7334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2991485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1</a:t>
            </a:r>
            <a:endParaRPr 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5068570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2</a:t>
            </a:r>
            <a:endParaRPr lang="en-US" b="1"/>
          </a:p>
        </p:txBody>
      </p:sp>
      <p:sp>
        <p:nvSpPr>
          <p:cNvPr id="9" name="Text Box 8"/>
          <p:cNvSpPr txBox="1"/>
          <p:nvPr/>
        </p:nvSpPr>
        <p:spPr>
          <a:xfrm>
            <a:off x="7116445" y="2668270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3</a:t>
            </a:r>
            <a:endParaRPr lang="en-US" b="1"/>
          </a:p>
        </p:txBody>
      </p:sp>
      <p:sp>
        <p:nvSpPr>
          <p:cNvPr id="10" name="Text Box 9"/>
          <p:cNvSpPr txBox="1"/>
          <p:nvPr/>
        </p:nvSpPr>
        <p:spPr>
          <a:xfrm>
            <a:off x="9225280" y="2667635"/>
            <a:ext cx="101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STEP 4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AD7E1BDE-724B-472D-9537-B71C400C60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4D1DEF0E-B0B9-450C-A47D-0EA8B00964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">
                                            <p:graphicEl>
                                              <a:dgm id="{EFEC1F53-4751-45C1-93E4-39BF8DDECF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">
                                            <p:graphicEl>
                                              <a:dgm id="{09BB6051-32B2-4DC2-B2E6-3FAEE91F2A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">
                                            <p:graphicEl>
                                              <a:dgm id="{6AA0DA30-BC7A-4000-A1A4-1C1E4D7DE8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CEED6912-A793-44F1-92A8-DD86243DA0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">
                                            <p:graphicEl>
                                              <a:dgm id="{BAD4F697-914A-4B8B-A4EE-CB561F03C9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C64CCD65-D2AF-4239-8154-D1FCEF8F71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3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05015" y="3056709"/>
            <a:ext cx="9967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latin typeface="Calibri" panose="020F0502020204030204" charset="0"/>
                <a:ea typeface="Calibri" panose="020F0502020204030204" charset="0"/>
              </a:rPr>
              <a:t>THANK </a:t>
            </a:r>
            <a:r>
              <a:rPr lang="en-US" altLang="zh-CN" sz="5400" b="1" dirty="0" smtClean="0">
                <a:latin typeface="Calibri" panose="020F0502020204030204" charset="0"/>
                <a:ea typeface="Calibri" panose="020F0502020204030204" charset="0"/>
              </a:rPr>
              <a:t>YOU</a:t>
            </a:r>
            <a:endParaRPr lang="zh-CN" altLang="en-US" sz="5400" b="1" dirty="0">
              <a:latin typeface="Calibri" panose="020F0502020204030204" charset="0"/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2758" t="24456" r="36815" b="5764"/>
          <a:stretch>
            <a:fillRect/>
          </a:stretch>
        </p:blipFill>
        <p:spPr>
          <a:xfrm>
            <a:off x="165100" y="2068195"/>
            <a:ext cx="4792345" cy="338899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l="12414" t="31328" r="19926" b="10268"/>
          <a:stretch>
            <a:fillRect/>
          </a:stretch>
        </p:blipFill>
        <p:spPr>
          <a:xfrm>
            <a:off x="5302250" y="2068830"/>
            <a:ext cx="6715760" cy="33883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/>
              <a:t>Dataset description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rcRect l="13595" t="35094" r="6178" b="19772"/>
          <a:stretch>
            <a:fillRect/>
          </a:stretch>
        </p:blipFill>
        <p:spPr>
          <a:xfrm>
            <a:off x="1433830" y="1703070"/>
            <a:ext cx="9574530" cy="345186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112135" y="5467985"/>
            <a:ext cx="5967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/>
              <a:t>5 point summary of our dataset</a:t>
            </a:r>
            <a:endParaRPr lang="en-US"/>
          </a:p>
        </p:txBody>
      </p:sp>
    </p:spTree>
  </p:cSld>
  <p:clrMapOvr>
    <a:masterClrMapping/>
  </p:clrMapOvr>
  <p:transition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24131" y="2305878"/>
            <a:ext cx="4683556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latin typeface="Calibri" panose="020F0502020204030204" charset="0"/>
                <a:ea typeface="Calibri" panose="020F0502020204030204" charset="0"/>
              </a:rPr>
              <a:t>02.</a:t>
            </a:r>
            <a:endParaRPr lang="en-US" altLang="zh-CN" sz="4400" b="1" dirty="0">
              <a:latin typeface="Calibri" panose="020F0502020204030204" charset="0"/>
              <a:ea typeface="Calibri" panose="020F0502020204030204" charset="0"/>
            </a:endParaRPr>
          </a:p>
          <a:p>
            <a:r>
              <a:rPr lang="en-US" altLang="zh-CN" sz="4400" dirty="0">
                <a:latin typeface="Calibri" panose="020F0502020204030204" charset="0"/>
                <a:ea typeface="Calibri" panose="020F0502020204030204" charset="0"/>
              </a:rPr>
              <a:t>VISUALIZATION</a:t>
            </a:r>
            <a:r>
              <a:rPr lang="zh-CN" altLang="en-US" sz="4400" dirty="0">
                <a:latin typeface="Calibri" panose="020F0502020204030204" charset="0"/>
                <a:ea typeface="Calibri" panose="020F0502020204030204" charset="0"/>
              </a:rPr>
              <a:t>
</a:t>
            </a:r>
            <a:endParaRPr lang="zh-CN" altLang="en-US" sz="4400" dirty="0">
              <a:latin typeface="Calibri" panose="020F0502020204030204" charset="0"/>
              <a:ea typeface="Calibri" panose="020F050202020403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9665" y="3752428"/>
            <a:ext cx="4131958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Trying to know our dataset better</a:t>
            </a:r>
            <a:endParaRPr lang="en-US" altLang="zh-CN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tags/tag1.xml><?xml version="1.0" encoding="utf-8"?>
<p:tagLst xmlns:p="http://schemas.openxmlformats.org/presentationml/2006/main">
  <p:tag name="TIMING" val="|1"/>
</p:tagLst>
</file>

<file path=ppt/theme/theme1.xml><?xml version="1.0" encoding="utf-8"?>
<a:theme xmlns:a="http://schemas.openxmlformats.org/drawingml/2006/main" name="1_自定义设计方案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3360</Words>
  <Application>WPS Presentation</Application>
  <PresentationFormat>宽屏</PresentationFormat>
  <Paragraphs>278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8" baseType="lpstr">
      <vt:lpstr>Arial</vt:lpstr>
      <vt:lpstr>SimSun</vt:lpstr>
      <vt:lpstr>Wingdings</vt:lpstr>
      <vt:lpstr>Calibri</vt:lpstr>
      <vt:lpstr>Microsoft YaHei Light</vt:lpstr>
      <vt:lpstr>Microsoft YaHei</vt:lpstr>
      <vt:lpstr>Arial Unicode MS</vt:lpstr>
      <vt:lpstr>1_自定义设计方案</vt:lpstr>
      <vt:lpstr>PowerPoint 演示文稿</vt:lpstr>
      <vt:lpstr>PowerPoint 演示文稿</vt:lpstr>
      <vt:lpstr>PowerPoint 演示文稿</vt:lpstr>
      <vt:lpstr>About dataset</vt:lpstr>
      <vt:lpstr>PowerPoint 演示文稿</vt:lpstr>
      <vt:lpstr>PowerPoint 演示文稿</vt:lpstr>
      <vt:lpstr>CODES</vt:lpstr>
      <vt:lpstr>Dataset description</vt:lpstr>
      <vt:lpstr>PowerPoint 演示文稿</vt:lpstr>
      <vt:lpstr>HISTOGRAMS</vt:lpstr>
      <vt:lpstr>BARGRAPHS</vt:lpstr>
      <vt:lpstr>PowerPoint 演示文稿</vt:lpstr>
      <vt:lpstr>BOX PLOT</vt:lpstr>
      <vt:lpstr>HEATMAP</vt:lpstr>
      <vt:lpstr>Pair plot</vt:lpstr>
      <vt:lpstr>SCATTER PLOT</vt:lpstr>
      <vt:lpstr>PowerPoint 演示文稿</vt:lpstr>
      <vt:lpstr>PowerPoint 演示文稿</vt:lpstr>
      <vt:lpstr>Selecting columns for performing regression</vt:lpstr>
      <vt:lpstr>Splitting data</vt:lpstr>
      <vt:lpstr>LINEAR REGRESSION</vt:lpstr>
      <vt:lpstr>Plot for training and test data</vt:lpstr>
      <vt:lpstr>Errors and conclusions</vt:lpstr>
      <vt:lpstr>PowerPoint 演示文稿</vt:lpstr>
      <vt:lpstr>POLYNOMIAL REGRESSION</vt:lpstr>
      <vt:lpstr>Graphs</vt:lpstr>
      <vt:lpstr>Errors and conclusions</vt:lpstr>
      <vt:lpstr>More models with different degrees</vt:lpstr>
      <vt:lpstr>Comparision</vt:lpstr>
      <vt:lpstr>PowerPoint 演示文稿</vt:lpstr>
      <vt:lpstr>PowerPoint 演示文稿</vt:lpstr>
      <vt:lpstr>Confusion matrix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Selecting columns for classification</vt:lpstr>
      <vt:lpstr>DECISION TREE</vt:lpstr>
      <vt:lpstr>Confusion matrix </vt:lpstr>
      <vt:lpstr>Accuracy measures</vt:lpstr>
      <vt:lpstr>Plot for training data</vt:lpstr>
      <vt:lpstr>Plot for test data</vt:lpstr>
      <vt:lpstr>SVM</vt:lpstr>
      <vt:lpstr>Confusion matrix </vt:lpstr>
      <vt:lpstr>Accuracy measures</vt:lpstr>
      <vt:lpstr>Plot for training data</vt:lpstr>
      <vt:lpstr>Plot for test data</vt:lpstr>
      <vt:lpstr>KNN  ALGORITHM</vt:lpstr>
      <vt:lpstr>Confusion matrix </vt:lpstr>
      <vt:lpstr>Accuracy measures</vt:lpstr>
      <vt:lpstr>Plot for training data</vt:lpstr>
      <vt:lpstr>Plot for test data</vt:lpstr>
      <vt:lpstr>Naive bayes</vt:lpstr>
      <vt:lpstr>Confusion matrix </vt:lpstr>
      <vt:lpstr>Accuracy measures</vt:lpstr>
      <vt:lpstr>Plot fot training data</vt:lpstr>
      <vt:lpstr>Plot for test data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ASHOK CHAKAR</cp:lastModifiedBy>
  <cp:revision>114</cp:revision>
  <dcterms:created xsi:type="dcterms:W3CDTF">2017-06-21T06:28:00Z</dcterms:created>
  <dcterms:modified xsi:type="dcterms:W3CDTF">2020-05-04T14:38:30Z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1033-11.2.0.9259</vt:lpwstr>
  </property>
</Properties>
</file>